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72" r:id="rId3"/>
    <p:sldId id="271" r:id="rId4"/>
    <p:sldId id="273" r:id="rId5"/>
    <p:sldId id="274" r:id="rId6"/>
    <p:sldId id="275" r:id="rId7"/>
    <p:sldId id="277" r:id="rId8"/>
    <p:sldId id="278" r:id="rId9"/>
    <p:sldId id="257" r:id="rId10"/>
    <p:sldId id="276" r:id="rId11"/>
    <p:sldId id="260" r:id="rId12"/>
    <p:sldId id="258" r:id="rId13"/>
    <p:sldId id="261" r:id="rId14"/>
    <p:sldId id="262" r:id="rId15"/>
    <p:sldId id="263" r:id="rId16"/>
    <p:sldId id="264" r:id="rId17"/>
    <p:sldId id="265" r:id="rId18"/>
    <p:sldId id="269" r:id="rId19"/>
    <p:sldId id="284" r:id="rId20"/>
    <p:sldId id="266" r:id="rId21"/>
    <p:sldId id="267" r:id="rId22"/>
    <p:sldId id="268" r:id="rId23"/>
    <p:sldId id="270" r:id="rId24"/>
    <p:sldId id="282" r:id="rId25"/>
    <p:sldId id="283" r:id="rId26"/>
    <p:sldId id="285" r:id="rId27"/>
    <p:sldId id="288" r:id="rId28"/>
    <p:sldId id="287" r:id="rId29"/>
    <p:sldId id="280" r:id="rId30"/>
    <p:sldId id="28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1CBB5D-377B-1B96-65AD-6B22527DC6D4}" v="9" dt="2023-10-02T04:58:03.641"/>
    <p1510:client id="{2565662A-1B07-4F22-077F-0295CBD85805}" v="93" dt="2023-10-11T02:47:23.690"/>
    <p1510:client id="{2B651BA8-8096-02B4-ACE0-B58F7E2B43BB}" v="168" dt="2023-10-05T23:52:24.411"/>
    <p1510:client id="{6FDCAF3F-1605-292C-6A32-B31361080581}" v="6" dt="2023-10-11T16:44:20.997"/>
    <p1510:client id="{703E7B79-120E-6CF0-9CCE-04D1DEF61844}" v="95" dt="2023-10-11T16:03:56.667"/>
    <p1510:client id="{7E5A06A9-EAB8-A09C-7228-8E19DA8A42A0}" v="561" dt="2023-09-22T02:17:30.288"/>
    <p1510:client id="{E6B5FDF3-30E8-5B46-9387-6685DFECAFE3}" v="680" dt="2023-09-20T19:39:39.999"/>
    <p1510:client id="{FE55ADAC-A4D0-E347-210D-CEDE822C308D}" v="1755" dt="2023-10-10T05:27:28.3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ec5328fa63b8f1629cbbac20a1b5ca9337f6fe4515aba25989f3c8182d9d7118::" providerId="AD" clId="Web-{FE55ADAC-A4D0-E347-210D-CEDE822C308D}"/>
    <pc:docChg chg="addSld delSld modSld sldOrd">
      <pc:chgData name="Guest User" userId="S::urn:spo:anon#ec5328fa63b8f1629cbbac20a1b5ca9337f6fe4515aba25989f3c8182d9d7118::" providerId="AD" clId="Web-{FE55ADAC-A4D0-E347-210D-CEDE822C308D}" dt="2023-10-10T05:27:25.930" v="1463" actId="20577"/>
      <pc:docMkLst>
        <pc:docMk/>
      </pc:docMkLst>
      <pc:sldChg chg="addSp delSp modSp">
        <pc:chgData name="Guest User" userId="S::urn:spo:anon#ec5328fa63b8f1629cbbac20a1b5ca9337f6fe4515aba25989f3c8182d9d7118::" providerId="AD" clId="Web-{FE55ADAC-A4D0-E347-210D-CEDE822C308D}" dt="2023-10-10T04:45:41.145" v="5" actId="1076"/>
        <pc:sldMkLst>
          <pc:docMk/>
          <pc:sldMk cId="960839446" sldId="257"/>
        </pc:sldMkLst>
        <pc:picChg chg="add mod">
          <ac:chgData name="Guest User" userId="S::urn:spo:anon#ec5328fa63b8f1629cbbac20a1b5ca9337f6fe4515aba25989f3c8182d9d7118::" providerId="AD" clId="Web-{FE55ADAC-A4D0-E347-210D-CEDE822C308D}" dt="2023-10-10T04:45:41.145" v="5" actId="1076"/>
          <ac:picMkLst>
            <pc:docMk/>
            <pc:sldMk cId="960839446" sldId="257"/>
            <ac:picMk id="2" creationId="{2EDDEB13-38EF-33A3-FE99-6BD2CF14A6E9}"/>
          </ac:picMkLst>
        </pc:picChg>
        <pc:picChg chg="del">
          <ac:chgData name="Guest User" userId="S::urn:spo:anon#ec5328fa63b8f1629cbbac20a1b5ca9337f6fe4515aba25989f3c8182d9d7118::" providerId="AD" clId="Web-{FE55ADAC-A4D0-E347-210D-CEDE822C308D}" dt="2023-10-10T04:45:34.597" v="2"/>
          <ac:picMkLst>
            <pc:docMk/>
            <pc:sldMk cId="960839446" sldId="257"/>
            <ac:picMk id="20" creationId="{C0EF1951-14FD-588A-99D8-F5801EE4FF3C}"/>
          </ac:picMkLst>
        </pc:picChg>
      </pc:sldChg>
      <pc:sldChg chg="ord">
        <pc:chgData name="Guest User" userId="S::urn:spo:anon#ec5328fa63b8f1629cbbac20a1b5ca9337f6fe4515aba25989f3c8182d9d7118::" providerId="AD" clId="Web-{FE55ADAC-A4D0-E347-210D-CEDE822C308D}" dt="2023-10-10T04:39:10.256" v="0"/>
        <pc:sldMkLst>
          <pc:docMk/>
          <pc:sldMk cId="1941582889" sldId="271"/>
        </pc:sldMkLst>
      </pc:sldChg>
      <pc:sldChg chg="modSp">
        <pc:chgData name="Guest User" userId="S::urn:spo:anon#ec5328fa63b8f1629cbbac20a1b5ca9337f6fe4515aba25989f3c8182d9d7118::" providerId="AD" clId="Web-{FE55ADAC-A4D0-E347-210D-CEDE822C308D}" dt="2023-10-10T04:45:55.536" v="6" actId="14100"/>
        <pc:sldMkLst>
          <pc:docMk/>
          <pc:sldMk cId="50200499" sldId="276"/>
        </pc:sldMkLst>
        <pc:spChg chg="mod">
          <ac:chgData name="Guest User" userId="S::urn:spo:anon#ec5328fa63b8f1629cbbac20a1b5ca9337f6fe4515aba25989f3c8182d9d7118::" providerId="AD" clId="Web-{FE55ADAC-A4D0-E347-210D-CEDE822C308D}" dt="2023-10-10T04:45:55.536" v="6" actId="14100"/>
          <ac:spMkLst>
            <pc:docMk/>
            <pc:sldMk cId="50200499" sldId="276"/>
            <ac:spMk id="3" creationId="{F2D11A28-DC92-4CDC-21D7-50ABB6643152}"/>
          </ac:spMkLst>
        </pc:spChg>
      </pc:sldChg>
      <pc:sldChg chg="addSp delSp modSp new mod setBg">
        <pc:chgData name="Guest User" userId="S::urn:spo:anon#ec5328fa63b8f1629cbbac20a1b5ca9337f6fe4515aba25989f3c8182d9d7118::" providerId="AD" clId="Web-{FE55ADAC-A4D0-E347-210D-CEDE822C308D}" dt="2023-10-10T04:56:11.698" v="275" actId="14100"/>
        <pc:sldMkLst>
          <pc:docMk/>
          <pc:sldMk cId="4080007467" sldId="282"/>
        </pc:sldMkLst>
        <pc:spChg chg="mod">
          <ac:chgData name="Guest User" userId="S::urn:spo:anon#ec5328fa63b8f1629cbbac20a1b5ca9337f6fe4515aba25989f3c8182d9d7118::" providerId="AD" clId="Web-{FE55ADAC-A4D0-E347-210D-CEDE822C308D}" dt="2023-10-10T04:54:08.381" v="262"/>
          <ac:spMkLst>
            <pc:docMk/>
            <pc:sldMk cId="4080007467" sldId="282"/>
            <ac:spMk id="2" creationId="{10EFCB96-F327-C689-0A0A-7520C114B028}"/>
          </ac:spMkLst>
        </pc:spChg>
        <pc:spChg chg="mod">
          <ac:chgData name="Guest User" userId="S::urn:spo:anon#ec5328fa63b8f1629cbbac20a1b5ca9337f6fe4515aba25989f3c8182d9d7118::" providerId="AD" clId="Web-{FE55ADAC-A4D0-E347-210D-CEDE822C308D}" dt="2023-10-10T04:56:11.698" v="275" actId="14100"/>
          <ac:spMkLst>
            <pc:docMk/>
            <pc:sldMk cId="4080007467" sldId="282"/>
            <ac:spMk id="3" creationId="{5C2A657A-C416-4E60-299B-7E95D105B54E}"/>
          </ac:spMkLst>
        </pc:spChg>
        <pc:spChg chg="add del">
          <ac:chgData name="Guest User" userId="S::urn:spo:anon#ec5328fa63b8f1629cbbac20a1b5ca9337f6fe4515aba25989f3c8182d9d7118::" providerId="AD" clId="Web-{FE55ADAC-A4D0-E347-210D-CEDE822C308D}" dt="2023-10-10T04:54:08.381" v="261"/>
          <ac:spMkLst>
            <pc:docMk/>
            <pc:sldMk cId="4080007467" sldId="282"/>
            <ac:spMk id="9" creationId="{DB66C9CD-6BF4-44CA-8078-0BB819080761}"/>
          </ac:spMkLst>
        </pc:spChg>
        <pc:spChg chg="add">
          <ac:chgData name="Guest User" userId="S::urn:spo:anon#ec5328fa63b8f1629cbbac20a1b5ca9337f6fe4515aba25989f3c8182d9d7118::" providerId="AD" clId="Web-{FE55ADAC-A4D0-E347-210D-CEDE822C308D}" dt="2023-10-10T04:54:08.381" v="262"/>
          <ac:spMkLst>
            <pc:docMk/>
            <pc:sldMk cId="4080007467" sldId="282"/>
            <ac:spMk id="13" creationId="{E95A6F56-5B66-4656-B01E-938834D6A329}"/>
          </ac:spMkLst>
        </pc:spChg>
        <pc:spChg chg="add">
          <ac:chgData name="Guest User" userId="S::urn:spo:anon#ec5328fa63b8f1629cbbac20a1b5ca9337f6fe4515aba25989f3c8182d9d7118::" providerId="AD" clId="Web-{FE55ADAC-A4D0-E347-210D-CEDE822C308D}" dt="2023-10-10T04:54:08.381" v="262"/>
          <ac:spMkLst>
            <pc:docMk/>
            <pc:sldMk cId="4080007467" sldId="282"/>
            <ac:spMk id="14" creationId="{DB66C9CD-6BF4-44CA-8078-0BB819080761}"/>
          </ac:spMkLst>
        </pc:spChg>
        <pc:picChg chg="add del mod">
          <ac:chgData name="Guest User" userId="S::urn:spo:anon#ec5328fa63b8f1629cbbac20a1b5ca9337f6fe4515aba25989f3c8182d9d7118::" providerId="AD" clId="Web-{FE55ADAC-A4D0-E347-210D-CEDE822C308D}" dt="2023-10-10T04:55:00.493" v="265"/>
          <ac:picMkLst>
            <pc:docMk/>
            <pc:sldMk cId="4080007467" sldId="282"/>
            <ac:picMk id="4" creationId="{2332E366-BBD6-1679-05CB-E1FF84708BD6}"/>
          </ac:picMkLst>
        </pc:picChg>
        <pc:picChg chg="add mod">
          <ac:chgData name="Guest User" userId="S::urn:spo:anon#ec5328fa63b8f1629cbbac20a1b5ca9337f6fe4515aba25989f3c8182d9d7118::" providerId="AD" clId="Web-{FE55ADAC-A4D0-E347-210D-CEDE822C308D}" dt="2023-10-10T04:56:02.870" v="274" actId="14100"/>
          <ac:picMkLst>
            <pc:docMk/>
            <pc:sldMk cId="4080007467" sldId="282"/>
            <ac:picMk id="5" creationId="{BD39A469-1CC9-C358-879B-A14D5ACE82B8}"/>
          </ac:picMkLst>
        </pc:picChg>
        <pc:cxnChg chg="add del">
          <ac:chgData name="Guest User" userId="S::urn:spo:anon#ec5328fa63b8f1629cbbac20a1b5ca9337f6fe4515aba25989f3c8182d9d7118::" providerId="AD" clId="Web-{FE55ADAC-A4D0-E347-210D-CEDE822C308D}" dt="2023-10-10T04:54:08.381" v="261"/>
          <ac:cxnSpMkLst>
            <pc:docMk/>
            <pc:sldMk cId="4080007467" sldId="282"/>
            <ac:cxnSpMk id="11" creationId="{CC9CF63D-A2A3-4ECF-BC53-4B0D56918FB4}"/>
          </ac:cxnSpMkLst>
        </pc:cxnChg>
        <pc:cxnChg chg="add">
          <ac:chgData name="Guest User" userId="S::urn:spo:anon#ec5328fa63b8f1629cbbac20a1b5ca9337f6fe4515aba25989f3c8182d9d7118::" providerId="AD" clId="Web-{FE55ADAC-A4D0-E347-210D-CEDE822C308D}" dt="2023-10-10T04:54:08.381" v="262"/>
          <ac:cxnSpMkLst>
            <pc:docMk/>
            <pc:sldMk cId="4080007467" sldId="282"/>
            <ac:cxnSpMk id="15" creationId="{76D745DA-D03E-47A2-9936-01C39D51A469}"/>
          </ac:cxnSpMkLst>
        </pc:cxnChg>
      </pc:sldChg>
      <pc:sldChg chg="addSp delSp modSp new mod setBg">
        <pc:chgData name="Guest User" userId="S::urn:spo:anon#ec5328fa63b8f1629cbbac20a1b5ca9337f6fe4515aba25989f3c8182d9d7118::" providerId="AD" clId="Web-{FE55ADAC-A4D0-E347-210D-CEDE822C308D}" dt="2023-10-10T05:04:35.203" v="432" actId="1076"/>
        <pc:sldMkLst>
          <pc:docMk/>
          <pc:sldMk cId="2581083667" sldId="283"/>
        </pc:sldMkLst>
        <pc:spChg chg="mod">
          <ac:chgData name="Guest User" userId="S::urn:spo:anon#ec5328fa63b8f1629cbbac20a1b5ca9337f6fe4515aba25989f3c8182d9d7118::" providerId="AD" clId="Web-{FE55ADAC-A4D0-E347-210D-CEDE822C308D}" dt="2023-10-10T05:01:36.978" v="422" actId="20577"/>
          <ac:spMkLst>
            <pc:docMk/>
            <pc:sldMk cId="2581083667" sldId="283"/>
            <ac:spMk id="2" creationId="{4B5362F4-DA7D-61A5-1DC0-FF32716E32FE}"/>
          </ac:spMkLst>
        </pc:spChg>
        <pc:spChg chg="mod ord">
          <ac:chgData name="Guest User" userId="S::urn:spo:anon#ec5328fa63b8f1629cbbac20a1b5ca9337f6fe4515aba25989f3c8182d9d7118::" providerId="AD" clId="Web-{FE55ADAC-A4D0-E347-210D-CEDE822C308D}" dt="2023-10-10T05:01:29.493" v="413"/>
          <ac:spMkLst>
            <pc:docMk/>
            <pc:sldMk cId="2581083667" sldId="283"/>
            <ac:spMk id="3" creationId="{6A924BA8-609E-643B-6914-23715D5F26B7}"/>
          </ac:spMkLst>
        </pc:spChg>
        <pc:spChg chg="add">
          <ac:chgData name="Guest User" userId="S::urn:spo:anon#ec5328fa63b8f1629cbbac20a1b5ca9337f6fe4515aba25989f3c8182d9d7118::" providerId="AD" clId="Web-{FE55ADAC-A4D0-E347-210D-CEDE822C308D}" dt="2023-10-10T05:01:29.493" v="413"/>
          <ac:spMkLst>
            <pc:docMk/>
            <pc:sldMk cId="2581083667" sldId="283"/>
            <ac:spMk id="9" creationId="{B65AA36A-D7CC-493C-A0EE-F8AC3564D17D}"/>
          </ac:spMkLst>
        </pc:spChg>
        <pc:picChg chg="add del mod">
          <ac:chgData name="Guest User" userId="S::urn:spo:anon#ec5328fa63b8f1629cbbac20a1b5ca9337f6fe4515aba25989f3c8182d9d7118::" providerId="AD" clId="Web-{FE55ADAC-A4D0-E347-210D-CEDE822C308D}" dt="2023-10-10T05:03:13.810" v="423"/>
          <ac:picMkLst>
            <pc:docMk/>
            <pc:sldMk cId="2581083667" sldId="283"/>
            <ac:picMk id="4" creationId="{C510B5FE-D44F-A088-6C5D-77C86ACBCB1D}"/>
          </ac:picMkLst>
        </pc:picChg>
        <pc:picChg chg="add del mod">
          <ac:chgData name="Guest User" userId="S::urn:spo:anon#ec5328fa63b8f1629cbbac20a1b5ca9337f6fe4515aba25989f3c8182d9d7118::" providerId="AD" clId="Web-{FE55ADAC-A4D0-E347-210D-CEDE822C308D}" dt="2023-10-10T05:03:25.044" v="428"/>
          <ac:picMkLst>
            <pc:docMk/>
            <pc:sldMk cId="2581083667" sldId="283"/>
            <ac:picMk id="5" creationId="{B3AB027E-CF32-EE05-69D1-034AAD05D588}"/>
          </ac:picMkLst>
        </pc:picChg>
        <pc:picChg chg="add mod">
          <ac:chgData name="Guest User" userId="S::urn:spo:anon#ec5328fa63b8f1629cbbac20a1b5ca9337f6fe4515aba25989f3c8182d9d7118::" providerId="AD" clId="Web-{FE55ADAC-A4D0-E347-210D-CEDE822C308D}" dt="2023-10-10T05:04:35.203" v="432" actId="1076"/>
          <ac:picMkLst>
            <pc:docMk/>
            <pc:sldMk cId="2581083667" sldId="283"/>
            <ac:picMk id="6" creationId="{07F8CF39-267C-87A1-D571-0E5F550BA484}"/>
          </ac:picMkLst>
        </pc:picChg>
        <pc:cxnChg chg="add">
          <ac:chgData name="Guest User" userId="S::urn:spo:anon#ec5328fa63b8f1629cbbac20a1b5ca9337f6fe4515aba25989f3c8182d9d7118::" providerId="AD" clId="Web-{FE55ADAC-A4D0-E347-210D-CEDE822C308D}" dt="2023-10-10T05:01:29.493" v="413"/>
          <ac:cxnSpMkLst>
            <pc:docMk/>
            <pc:sldMk cId="2581083667" sldId="283"/>
            <ac:cxnSpMk id="11" creationId="{1850A2DA-FC3C-4E59-9724-29CF2777D32C}"/>
          </ac:cxnSpMkLst>
        </pc:cxnChg>
      </pc:sldChg>
      <pc:sldChg chg="addSp delSp modSp new mod setBg">
        <pc:chgData name="Guest User" userId="S::urn:spo:anon#ec5328fa63b8f1629cbbac20a1b5ca9337f6fe4515aba25989f3c8182d9d7118::" providerId="AD" clId="Web-{FE55ADAC-A4D0-E347-210D-CEDE822C308D}" dt="2023-10-10T05:11:03.451" v="752" actId="20577"/>
        <pc:sldMkLst>
          <pc:docMk/>
          <pc:sldMk cId="3983222455" sldId="284"/>
        </pc:sldMkLst>
        <pc:spChg chg="mod">
          <ac:chgData name="Guest User" userId="S::urn:spo:anon#ec5328fa63b8f1629cbbac20a1b5ca9337f6fe4515aba25989f3c8182d9d7118::" providerId="AD" clId="Web-{FE55ADAC-A4D0-E347-210D-CEDE822C308D}" dt="2023-10-10T05:06:48.583" v="502"/>
          <ac:spMkLst>
            <pc:docMk/>
            <pc:sldMk cId="3983222455" sldId="284"/>
            <ac:spMk id="2" creationId="{B4020F45-B1B1-A74A-8B1D-DC4667D48382}"/>
          </ac:spMkLst>
        </pc:spChg>
        <pc:spChg chg="mod">
          <ac:chgData name="Guest User" userId="S::urn:spo:anon#ec5328fa63b8f1629cbbac20a1b5ca9337f6fe4515aba25989f3c8182d9d7118::" providerId="AD" clId="Web-{FE55ADAC-A4D0-E347-210D-CEDE822C308D}" dt="2023-10-10T05:07:37.116" v="525" actId="20577"/>
          <ac:spMkLst>
            <pc:docMk/>
            <pc:sldMk cId="3983222455" sldId="284"/>
            <ac:spMk id="3" creationId="{D09B2387-FB10-AC6E-3E92-6560E44ECC0A}"/>
          </ac:spMkLst>
        </pc:spChg>
        <pc:spChg chg="add mod">
          <ac:chgData name="Guest User" userId="S::urn:spo:anon#ec5328fa63b8f1629cbbac20a1b5ca9337f6fe4515aba25989f3c8182d9d7118::" providerId="AD" clId="Web-{FE55ADAC-A4D0-E347-210D-CEDE822C308D}" dt="2023-10-10T05:11:03.451" v="752" actId="20577"/>
          <ac:spMkLst>
            <pc:docMk/>
            <pc:sldMk cId="3983222455" sldId="284"/>
            <ac:spMk id="6" creationId="{47A9FFEA-5F5C-C4C5-AEA9-8439F021FD86}"/>
          </ac:spMkLst>
        </pc:spChg>
        <pc:spChg chg="add del">
          <ac:chgData name="Guest User" userId="S::urn:spo:anon#ec5328fa63b8f1629cbbac20a1b5ca9337f6fe4515aba25989f3c8182d9d7118::" providerId="AD" clId="Web-{FE55ADAC-A4D0-E347-210D-CEDE822C308D}" dt="2023-10-10T05:06:48.552" v="501"/>
          <ac:spMkLst>
            <pc:docMk/>
            <pc:sldMk cId="3983222455" sldId="284"/>
            <ac:spMk id="9" creationId="{DB66C9CD-6BF4-44CA-8078-0BB819080761}"/>
          </ac:spMkLst>
        </pc:spChg>
        <pc:spChg chg="add">
          <ac:chgData name="Guest User" userId="S::urn:spo:anon#ec5328fa63b8f1629cbbac20a1b5ca9337f6fe4515aba25989f3c8182d9d7118::" providerId="AD" clId="Web-{FE55ADAC-A4D0-E347-210D-CEDE822C308D}" dt="2023-10-10T05:06:48.583" v="502"/>
          <ac:spMkLst>
            <pc:docMk/>
            <pc:sldMk cId="3983222455" sldId="284"/>
            <ac:spMk id="14" creationId="{3268346D-5E77-4906-AC8D-57FB88F111CD}"/>
          </ac:spMkLst>
        </pc:spChg>
        <pc:spChg chg="add">
          <ac:chgData name="Guest User" userId="S::urn:spo:anon#ec5328fa63b8f1629cbbac20a1b5ca9337f6fe4515aba25989f3c8182d9d7118::" providerId="AD" clId="Web-{FE55ADAC-A4D0-E347-210D-CEDE822C308D}" dt="2023-10-10T05:06:48.583" v="502"/>
          <ac:spMkLst>
            <pc:docMk/>
            <pc:sldMk cId="3983222455" sldId="284"/>
            <ac:spMk id="15" creationId="{4168C6BE-41CC-4C4D-850F-F82321AE7B18}"/>
          </ac:spMkLst>
        </pc:spChg>
        <pc:graphicFrameChg chg="add mod modGraphic">
          <ac:chgData name="Guest User" userId="S::urn:spo:anon#ec5328fa63b8f1629cbbac20a1b5ca9337f6fe4515aba25989f3c8182d9d7118::" providerId="AD" clId="Web-{FE55ADAC-A4D0-E347-210D-CEDE822C308D}" dt="2023-10-10T05:11:00.311" v="750"/>
          <ac:graphicFrameMkLst>
            <pc:docMk/>
            <pc:sldMk cId="3983222455" sldId="284"/>
            <ac:graphicFrameMk id="4" creationId="{723CA18E-06BD-A522-4A17-285194F341BE}"/>
          </ac:graphicFrameMkLst>
        </pc:graphicFrameChg>
        <pc:cxnChg chg="add del">
          <ac:chgData name="Guest User" userId="S::urn:spo:anon#ec5328fa63b8f1629cbbac20a1b5ca9337f6fe4515aba25989f3c8182d9d7118::" providerId="AD" clId="Web-{FE55ADAC-A4D0-E347-210D-CEDE822C308D}" dt="2023-10-10T05:06:48.552" v="501"/>
          <ac:cxnSpMkLst>
            <pc:docMk/>
            <pc:sldMk cId="3983222455" sldId="284"/>
            <ac:cxnSpMk id="11" creationId="{CC9CF63D-A2A3-4ECF-BC53-4B0D56918FB4}"/>
          </ac:cxnSpMkLst>
        </pc:cxnChg>
        <pc:cxnChg chg="add">
          <ac:chgData name="Guest User" userId="S::urn:spo:anon#ec5328fa63b8f1629cbbac20a1b5ca9337f6fe4515aba25989f3c8182d9d7118::" providerId="AD" clId="Web-{FE55ADAC-A4D0-E347-210D-CEDE822C308D}" dt="2023-10-10T05:06:48.583" v="502"/>
          <ac:cxnSpMkLst>
            <pc:docMk/>
            <pc:sldMk cId="3983222455" sldId="284"/>
            <ac:cxnSpMk id="13" creationId="{4CBC1FDF-AE13-4731-B38F-2761BDFDBB0E}"/>
          </ac:cxnSpMkLst>
        </pc:cxnChg>
      </pc:sldChg>
      <pc:sldChg chg="addSp delSp modSp new">
        <pc:chgData name="Guest User" userId="S::urn:spo:anon#ec5328fa63b8f1629cbbac20a1b5ca9337f6fe4515aba25989f3c8182d9d7118::" providerId="AD" clId="Web-{FE55ADAC-A4D0-E347-210D-CEDE822C308D}" dt="2023-10-10T05:17:50.938" v="1028" actId="1076"/>
        <pc:sldMkLst>
          <pc:docMk/>
          <pc:sldMk cId="3936872894" sldId="285"/>
        </pc:sldMkLst>
        <pc:spChg chg="mod">
          <ac:chgData name="Guest User" userId="S::urn:spo:anon#ec5328fa63b8f1629cbbac20a1b5ca9337f6fe4515aba25989f3c8182d9d7118::" providerId="AD" clId="Web-{FE55ADAC-A4D0-E347-210D-CEDE822C308D}" dt="2023-10-10T04:47:56.603" v="56" actId="20577"/>
          <ac:spMkLst>
            <pc:docMk/>
            <pc:sldMk cId="3936872894" sldId="285"/>
            <ac:spMk id="2" creationId="{7C51DF60-9D05-2299-104C-84439779079E}"/>
          </ac:spMkLst>
        </pc:spChg>
        <pc:spChg chg="mod">
          <ac:chgData name="Guest User" userId="S::urn:spo:anon#ec5328fa63b8f1629cbbac20a1b5ca9337f6fe4515aba25989f3c8182d9d7118::" providerId="AD" clId="Web-{FE55ADAC-A4D0-E347-210D-CEDE822C308D}" dt="2023-10-10T05:15:53.558" v="994" actId="20577"/>
          <ac:spMkLst>
            <pc:docMk/>
            <pc:sldMk cId="3936872894" sldId="285"/>
            <ac:spMk id="3" creationId="{B6583747-C6D2-B664-ECE1-EB42984BEDC2}"/>
          </ac:spMkLst>
        </pc:spChg>
        <pc:spChg chg="add del mod">
          <ac:chgData name="Guest User" userId="S::urn:spo:anon#ec5328fa63b8f1629cbbac20a1b5ca9337f6fe4515aba25989f3c8182d9d7118::" providerId="AD" clId="Web-{FE55ADAC-A4D0-E347-210D-CEDE822C308D}" dt="2023-10-10T05:16:16.512" v="997"/>
          <ac:spMkLst>
            <pc:docMk/>
            <pc:sldMk cId="3936872894" sldId="285"/>
            <ac:spMk id="4" creationId="{B5259FB6-7D12-B7B3-45B4-24255D91D95F}"/>
          </ac:spMkLst>
        </pc:spChg>
        <pc:spChg chg="add del">
          <ac:chgData name="Guest User" userId="S::urn:spo:anon#ec5328fa63b8f1629cbbac20a1b5ca9337f6fe4515aba25989f3c8182d9d7118::" providerId="AD" clId="Web-{FE55ADAC-A4D0-E347-210D-CEDE822C308D}" dt="2023-10-10T05:16:14.481" v="996"/>
          <ac:spMkLst>
            <pc:docMk/>
            <pc:sldMk cId="3936872894" sldId="285"/>
            <ac:spMk id="5" creationId="{C1C31DC9-976A-A1B6-17FD-7F5ACCFBA13E}"/>
          </ac:spMkLst>
        </pc:spChg>
        <pc:spChg chg="add mod">
          <ac:chgData name="Guest User" userId="S::urn:spo:anon#ec5328fa63b8f1629cbbac20a1b5ca9337f6fe4515aba25989f3c8182d9d7118::" providerId="AD" clId="Web-{FE55ADAC-A4D0-E347-210D-CEDE822C308D}" dt="2023-10-10T05:17:50.938" v="1028" actId="1076"/>
          <ac:spMkLst>
            <pc:docMk/>
            <pc:sldMk cId="3936872894" sldId="285"/>
            <ac:spMk id="6" creationId="{50C000D3-B59B-8360-9B2F-266429282B86}"/>
          </ac:spMkLst>
        </pc:spChg>
      </pc:sldChg>
      <pc:sldChg chg="modSp new del">
        <pc:chgData name="Guest User" userId="S::urn:spo:anon#ec5328fa63b8f1629cbbac20a1b5ca9337f6fe4515aba25989f3c8182d9d7118::" providerId="AD" clId="Web-{FE55ADAC-A4D0-E347-210D-CEDE822C308D}" dt="2023-10-10T05:21:19.120" v="1241"/>
        <pc:sldMkLst>
          <pc:docMk/>
          <pc:sldMk cId="941279367" sldId="286"/>
        </pc:sldMkLst>
        <pc:spChg chg="mod">
          <ac:chgData name="Guest User" userId="S::urn:spo:anon#ec5328fa63b8f1629cbbac20a1b5ca9337f6fe4515aba25989f3c8182d9d7118::" providerId="AD" clId="Web-{FE55ADAC-A4D0-E347-210D-CEDE822C308D}" dt="2023-10-10T04:48:05.743" v="70" actId="20577"/>
          <ac:spMkLst>
            <pc:docMk/>
            <pc:sldMk cId="941279367" sldId="286"/>
            <ac:spMk id="2" creationId="{43A833F8-8A37-B305-A487-953205E9A9A6}"/>
          </ac:spMkLst>
        </pc:spChg>
      </pc:sldChg>
      <pc:sldChg chg="addSp delSp modSp new mod setBg">
        <pc:chgData name="Guest User" userId="S::urn:spo:anon#ec5328fa63b8f1629cbbac20a1b5ca9337f6fe4515aba25989f3c8182d9d7118::" providerId="AD" clId="Web-{FE55ADAC-A4D0-E347-210D-CEDE822C308D}" dt="2023-10-10T05:27:25.930" v="1463" actId="20577"/>
        <pc:sldMkLst>
          <pc:docMk/>
          <pc:sldMk cId="3830686398" sldId="287"/>
        </pc:sldMkLst>
        <pc:spChg chg="mod">
          <ac:chgData name="Guest User" userId="S::urn:spo:anon#ec5328fa63b8f1629cbbac20a1b5ca9337f6fe4515aba25989f3c8182d9d7118::" providerId="AD" clId="Web-{FE55ADAC-A4D0-E347-210D-CEDE822C308D}" dt="2023-10-10T05:22:58.655" v="1329" actId="1076"/>
          <ac:spMkLst>
            <pc:docMk/>
            <pc:sldMk cId="3830686398" sldId="287"/>
            <ac:spMk id="2" creationId="{74ACB302-3DF7-5B77-0E45-C83DAB94FFD9}"/>
          </ac:spMkLst>
        </pc:spChg>
        <pc:spChg chg="mod">
          <ac:chgData name="Guest User" userId="S::urn:spo:anon#ec5328fa63b8f1629cbbac20a1b5ca9337f6fe4515aba25989f3c8182d9d7118::" providerId="AD" clId="Web-{FE55ADAC-A4D0-E347-210D-CEDE822C308D}" dt="2023-10-10T05:23:18.484" v="1334" actId="1076"/>
          <ac:spMkLst>
            <pc:docMk/>
            <pc:sldMk cId="3830686398" sldId="287"/>
            <ac:spMk id="3" creationId="{736CB86B-02E6-7E6F-21E5-1DFDB4431642}"/>
          </ac:spMkLst>
        </pc:spChg>
        <pc:spChg chg="add mod">
          <ac:chgData name="Guest User" userId="S::urn:spo:anon#ec5328fa63b8f1629cbbac20a1b5ca9337f6fe4515aba25989f3c8182d9d7118::" providerId="AD" clId="Web-{FE55ADAC-A4D0-E347-210D-CEDE822C308D}" dt="2023-10-10T05:26:34.147" v="1451" actId="1076"/>
          <ac:spMkLst>
            <pc:docMk/>
            <pc:sldMk cId="3830686398" sldId="287"/>
            <ac:spMk id="5" creationId="{CAFD8271-434D-576C-5DCB-CA986BE9011C}"/>
          </ac:spMkLst>
        </pc:spChg>
        <pc:spChg chg="add del mod">
          <ac:chgData name="Guest User" userId="S::urn:spo:anon#ec5328fa63b8f1629cbbac20a1b5ca9337f6fe4515aba25989f3c8182d9d7118::" providerId="AD" clId="Web-{FE55ADAC-A4D0-E347-210D-CEDE822C308D}" dt="2023-10-10T05:25:43.942" v="1406"/>
          <ac:spMkLst>
            <pc:docMk/>
            <pc:sldMk cId="3830686398" sldId="287"/>
            <ac:spMk id="6" creationId="{E01144B8-1E94-08D7-3460-36BF3C998F25}"/>
          </ac:spMkLst>
        </pc:spChg>
        <pc:spChg chg="add del mod">
          <ac:chgData name="Guest User" userId="S::urn:spo:anon#ec5328fa63b8f1629cbbac20a1b5ca9337f6fe4515aba25989f3c8182d9d7118::" providerId="AD" clId="Web-{FE55ADAC-A4D0-E347-210D-CEDE822C308D}" dt="2023-10-10T05:25:45.505" v="1407"/>
          <ac:spMkLst>
            <pc:docMk/>
            <pc:sldMk cId="3830686398" sldId="287"/>
            <ac:spMk id="7" creationId="{EA10E74E-3210-6AC7-1102-5348CD50F1E8}"/>
          </ac:spMkLst>
        </pc:spChg>
        <pc:spChg chg="add mod">
          <ac:chgData name="Guest User" userId="S::urn:spo:anon#ec5328fa63b8f1629cbbac20a1b5ca9337f6fe4515aba25989f3c8182d9d7118::" providerId="AD" clId="Web-{FE55ADAC-A4D0-E347-210D-CEDE822C308D}" dt="2023-10-10T05:27:25.930" v="1463" actId="20577"/>
          <ac:spMkLst>
            <pc:docMk/>
            <pc:sldMk cId="3830686398" sldId="287"/>
            <ac:spMk id="9" creationId="{77899572-F70A-A4F8-FA06-F821DBC16676}"/>
          </ac:spMkLst>
        </pc:spChg>
        <pc:spChg chg="add">
          <ac:chgData name="Guest User" userId="S::urn:spo:anon#ec5328fa63b8f1629cbbac20a1b5ca9337f6fe4515aba25989f3c8182d9d7118::" providerId="AD" clId="Web-{FE55ADAC-A4D0-E347-210D-CEDE822C308D}" dt="2023-10-10T05:22:54.155" v="1328"/>
          <ac:spMkLst>
            <pc:docMk/>
            <pc:sldMk cId="3830686398" sldId="287"/>
            <ac:spMk id="10" creationId="{DB66C9CD-6BF4-44CA-8078-0BB819080761}"/>
          </ac:spMkLst>
        </pc:spChg>
        <pc:spChg chg="add">
          <ac:chgData name="Guest User" userId="S::urn:spo:anon#ec5328fa63b8f1629cbbac20a1b5ca9337f6fe4515aba25989f3c8182d9d7118::" providerId="AD" clId="Web-{FE55ADAC-A4D0-E347-210D-CEDE822C308D}" dt="2023-10-10T05:22:54.155" v="1328"/>
          <ac:spMkLst>
            <pc:docMk/>
            <pc:sldMk cId="3830686398" sldId="287"/>
            <ac:spMk id="12" creationId="{F883A8D1-ED1B-47A1-AA44-289C080EDDB9}"/>
          </ac:spMkLst>
        </pc:spChg>
      </pc:sldChg>
      <pc:sldChg chg="addSp modSp new">
        <pc:chgData name="Guest User" userId="S::urn:spo:anon#ec5328fa63b8f1629cbbac20a1b5ca9337f6fe4515aba25989f3c8182d9d7118::" providerId="AD" clId="Web-{FE55ADAC-A4D0-E347-210D-CEDE822C308D}" dt="2023-10-10T05:21:10.573" v="1240" actId="20577"/>
        <pc:sldMkLst>
          <pc:docMk/>
          <pc:sldMk cId="229174073" sldId="288"/>
        </pc:sldMkLst>
        <pc:spChg chg="mod">
          <ac:chgData name="Guest User" userId="S::urn:spo:anon#ec5328fa63b8f1629cbbac20a1b5ca9337f6fe4515aba25989f3c8182d9d7118::" providerId="AD" clId="Web-{FE55ADAC-A4D0-E347-210D-CEDE822C308D}" dt="2023-10-10T05:18:12.001" v="1047" actId="20577"/>
          <ac:spMkLst>
            <pc:docMk/>
            <pc:sldMk cId="229174073" sldId="288"/>
            <ac:spMk id="2" creationId="{BFF24F17-4943-B38D-44A1-DAC88EC64A4E}"/>
          </ac:spMkLst>
        </pc:spChg>
        <pc:spChg chg="mod">
          <ac:chgData name="Guest User" userId="S::urn:spo:anon#ec5328fa63b8f1629cbbac20a1b5ca9337f6fe4515aba25989f3c8182d9d7118::" providerId="AD" clId="Web-{FE55ADAC-A4D0-E347-210D-CEDE822C308D}" dt="2023-10-10T05:21:10.573" v="1240" actId="20577"/>
          <ac:spMkLst>
            <pc:docMk/>
            <pc:sldMk cId="229174073" sldId="288"/>
            <ac:spMk id="3" creationId="{7D692341-02A5-092C-B68F-CCAE13F2EAC2}"/>
          </ac:spMkLst>
        </pc:spChg>
        <pc:spChg chg="add mod">
          <ac:chgData name="Guest User" userId="S::urn:spo:anon#ec5328fa63b8f1629cbbac20a1b5ca9337f6fe4515aba25989f3c8182d9d7118::" providerId="AD" clId="Web-{FE55ADAC-A4D0-E347-210D-CEDE822C308D}" dt="2023-10-10T05:20:39.556" v="1203" actId="1076"/>
          <ac:spMkLst>
            <pc:docMk/>
            <pc:sldMk cId="229174073" sldId="288"/>
            <ac:spMk id="5" creationId="{CBFB009B-41FE-1280-6DD8-87A670E9FB9A}"/>
          </ac:spMkLst>
        </pc:spChg>
      </pc:sldChg>
      <pc:sldChg chg="addSp delSp modSp new del">
        <pc:chgData name="Guest User" userId="S::urn:spo:anon#ec5328fa63b8f1629cbbac20a1b5ca9337f6fe4515aba25989f3c8182d9d7118::" providerId="AD" clId="Web-{FE55ADAC-A4D0-E347-210D-CEDE822C308D}" dt="2023-10-10T05:18:00.985" v="1029"/>
        <pc:sldMkLst>
          <pc:docMk/>
          <pc:sldMk cId="3434459355" sldId="288"/>
        </pc:sldMkLst>
        <pc:spChg chg="del">
          <ac:chgData name="Guest User" userId="S::urn:spo:anon#ec5328fa63b8f1629cbbac20a1b5ca9337f6fe4515aba25989f3c8182d9d7118::" providerId="AD" clId="Web-{FE55ADAC-A4D0-E347-210D-CEDE822C308D}" dt="2023-10-10T05:16:23.481" v="1000"/>
          <ac:spMkLst>
            <pc:docMk/>
            <pc:sldMk cId="3434459355" sldId="288"/>
            <ac:spMk id="2" creationId="{40DC4922-5789-F53D-E081-FF1317BAB57D}"/>
          </ac:spMkLst>
        </pc:spChg>
        <pc:spChg chg="del">
          <ac:chgData name="Guest User" userId="S::urn:spo:anon#ec5328fa63b8f1629cbbac20a1b5ca9337f6fe4515aba25989f3c8182d9d7118::" providerId="AD" clId="Web-{FE55ADAC-A4D0-E347-210D-CEDE822C308D}" dt="2023-10-10T05:16:21.981" v="999"/>
          <ac:spMkLst>
            <pc:docMk/>
            <pc:sldMk cId="3434459355" sldId="288"/>
            <ac:spMk id="3" creationId="{BDAC4DD2-5EE8-C196-9D44-4F9124FEF9C0}"/>
          </ac:spMkLst>
        </pc:spChg>
        <pc:spChg chg="add del mod">
          <ac:chgData name="Guest User" userId="S::urn:spo:anon#ec5328fa63b8f1629cbbac20a1b5ca9337f6fe4515aba25989f3c8182d9d7118::" providerId="AD" clId="Web-{FE55ADAC-A4D0-E347-210D-CEDE822C308D}" dt="2023-10-10T05:17:46.734" v="1026"/>
          <ac:spMkLst>
            <pc:docMk/>
            <pc:sldMk cId="3434459355" sldId="288"/>
            <ac:spMk id="4" creationId="{2A588DCF-6A46-07E1-149C-4F4AC5656573}"/>
          </ac:spMkLst>
        </pc:spChg>
      </pc:sldChg>
    </pc:docChg>
  </pc:docChgLst>
  <pc:docChgLst>
    <pc:chgData name="De La Rocha Galan, Emilio Tadeo" userId="S::edelaroch@miners.utep.edu::eddd6ff7-cd38-4582-8895-bcf641746091" providerId="AD" clId="Web-{6FDCAF3F-1605-292C-6A32-B31361080581}"/>
    <pc:docChg chg="modSld sldOrd">
      <pc:chgData name="De La Rocha Galan, Emilio Tadeo" userId="S::edelaroch@miners.utep.edu::eddd6ff7-cd38-4582-8895-bcf641746091" providerId="AD" clId="Web-{6FDCAF3F-1605-292C-6A32-B31361080581}" dt="2023-10-11T16:44:20.997" v="5" actId="20577"/>
      <pc:docMkLst>
        <pc:docMk/>
      </pc:docMkLst>
      <pc:sldChg chg="modSp">
        <pc:chgData name="De La Rocha Galan, Emilio Tadeo" userId="S::edelaroch@miners.utep.edu::eddd6ff7-cd38-4582-8895-bcf641746091" providerId="AD" clId="Web-{6FDCAF3F-1605-292C-6A32-B31361080581}" dt="2023-10-11T16:28:25.900" v="0" actId="1076"/>
        <pc:sldMkLst>
          <pc:docMk/>
          <pc:sldMk cId="159460092" sldId="256"/>
        </pc:sldMkLst>
        <pc:spChg chg="mod">
          <ac:chgData name="De La Rocha Galan, Emilio Tadeo" userId="S::edelaroch@miners.utep.edu::eddd6ff7-cd38-4582-8895-bcf641746091" providerId="AD" clId="Web-{6FDCAF3F-1605-292C-6A32-B31361080581}" dt="2023-10-11T16:28:25.900" v="0" actId="1076"/>
          <ac:spMkLst>
            <pc:docMk/>
            <pc:sldMk cId="159460092" sldId="256"/>
            <ac:spMk id="3" creationId="{DA596066-A7F4-E038-EC26-89901BA7C3EC}"/>
          </ac:spMkLst>
        </pc:spChg>
      </pc:sldChg>
      <pc:sldChg chg="modSp">
        <pc:chgData name="De La Rocha Galan, Emilio Tadeo" userId="S::edelaroch@miners.utep.edu::eddd6ff7-cd38-4582-8895-bcf641746091" providerId="AD" clId="Web-{6FDCAF3F-1605-292C-6A32-B31361080581}" dt="2023-10-11T16:44:20.997" v="5" actId="20577"/>
        <pc:sldMkLst>
          <pc:docMk/>
          <pc:sldMk cId="1900617447" sldId="260"/>
        </pc:sldMkLst>
        <pc:spChg chg="mod">
          <ac:chgData name="De La Rocha Galan, Emilio Tadeo" userId="S::edelaroch@miners.utep.edu::eddd6ff7-cd38-4582-8895-bcf641746091" providerId="AD" clId="Web-{6FDCAF3F-1605-292C-6A32-B31361080581}" dt="2023-10-11T16:44:20.997" v="5" actId="20577"/>
          <ac:spMkLst>
            <pc:docMk/>
            <pc:sldMk cId="1900617447" sldId="260"/>
            <ac:spMk id="3" creationId="{DEC1428E-1790-5104-10D3-28A31CE1CF9F}"/>
          </ac:spMkLst>
        </pc:spChg>
      </pc:sldChg>
      <pc:sldChg chg="ord">
        <pc:chgData name="De La Rocha Galan, Emilio Tadeo" userId="S::edelaroch@miners.utep.edu::eddd6ff7-cd38-4582-8895-bcf641746091" providerId="AD" clId="Web-{6FDCAF3F-1605-292C-6A32-B31361080581}" dt="2023-10-11T16:43:42.292" v="3"/>
        <pc:sldMkLst>
          <pc:docMk/>
          <pc:sldMk cId="3983222455" sldId="284"/>
        </pc:sldMkLst>
      </pc:sldChg>
    </pc:docChg>
  </pc:docChgLst>
  <pc:docChgLst>
    <pc:chgData name="Usuario invitado" userId="S::urn:spo:anon#ec5328fa63b8f1629cbbac20a1b5ca9337f6fe4515aba25989f3c8182d9d7118::" providerId="AD" clId="Web-{2565662A-1B07-4F22-077F-0295CBD85805}"/>
    <pc:docChg chg="modSld">
      <pc:chgData name="Usuario invitado" userId="S::urn:spo:anon#ec5328fa63b8f1629cbbac20a1b5ca9337f6fe4515aba25989f3c8182d9d7118::" providerId="AD" clId="Web-{2565662A-1B07-4F22-077F-0295CBD85805}" dt="2023-10-11T02:47:15.908" v="50" actId="20577"/>
      <pc:docMkLst>
        <pc:docMk/>
      </pc:docMkLst>
      <pc:sldChg chg="modSp">
        <pc:chgData name="Usuario invitado" userId="S::urn:spo:anon#ec5328fa63b8f1629cbbac20a1b5ca9337f6fe4515aba25989f3c8182d9d7118::" providerId="AD" clId="Web-{2565662A-1B07-4F22-077F-0295CBD85805}" dt="2023-10-11T02:47:15.908" v="50" actId="20577"/>
        <pc:sldMkLst>
          <pc:docMk/>
          <pc:sldMk cId="960839446" sldId="257"/>
        </pc:sldMkLst>
        <pc:spChg chg="mod">
          <ac:chgData name="Usuario invitado" userId="S::urn:spo:anon#ec5328fa63b8f1629cbbac20a1b5ca9337f6fe4515aba25989f3c8182d9d7118::" providerId="AD" clId="Web-{2565662A-1B07-4F22-077F-0295CBD85805}" dt="2023-10-11T02:47:15.908" v="50" actId="20577"/>
          <ac:spMkLst>
            <pc:docMk/>
            <pc:sldMk cId="960839446" sldId="257"/>
            <ac:spMk id="22" creationId="{A2E7681D-6618-59C3-9793-E95C8B39B9AA}"/>
          </ac:spMkLst>
        </pc:spChg>
      </pc:sldChg>
    </pc:docChg>
  </pc:docChgLst>
  <pc:docChgLst>
    <pc:chgData name="Usuario invitado" userId="S::urn:spo:anon#ec5328fa63b8f1629cbbac20a1b5ca9337f6fe4515aba25989f3c8182d9d7118::" providerId="AD" clId="Web-{0B1CBB5D-377B-1B96-65AD-6B22527DC6D4}"/>
    <pc:docChg chg="addSld delSld modSld sldOrd">
      <pc:chgData name="Usuario invitado" userId="S::urn:spo:anon#ec5328fa63b8f1629cbbac20a1b5ca9337f6fe4515aba25989f3c8182d9d7118::" providerId="AD" clId="Web-{0B1CBB5D-377B-1B96-65AD-6B22527DC6D4}" dt="2023-10-02T04:58:03.641" v="7"/>
      <pc:docMkLst>
        <pc:docMk/>
      </pc:docMkLst>
      <pc:sldChg chg="add del replId">
        <pc:chgData name="Usuario invitado" userId="S::urn:spo:anon#ec5328fa63b8f1629cbbac20a1b5ca9337f6fe4515aba25989f3c8182d9d7118::" providerId="AD" clId="Web-{0B1CBB5D-377B-1B96-65AD-6B22527DC6D4}" dt="2023-10-02T04:57:43.312" v="3"/>
        <pc:sldMkLst>
          <pc:docMk/>
          <pc:sldMk cId="2120704421" sldId="279"/>
        </pc:sldMkLst>
      </pc:sldChg>
      <pc:sldChg chg="addSp delSp modSp add ord replId">
        <pc:chgData name="Usuario invitado" userId="S::urn:spo:anon#ec5328fa63b8f1629cbbac20a1b5ca9337f6fe4515aba25989f3c8182d9d7118::" providerId="AD" clId="Web-{0B1CBB5D-377B-1B96-65AD-6B22527DC6D4}" dt="2023-10-02T04:58:03.641" v="7"/>
        <pc:sldMkLst>
          <pc:docMk/>
          <pc:sldMk cId="3522784493" sldId="280"/>
        </pc:sldMkLst>
        <pc:spChg chg="mod">
          <ac:chgData name="Usuario invitado" userId="S::urn:spo:anon#ec5328fa63b8f1629cbbac20a1b5ca9337f6fe4515aba25989f3c8182d9d7118::" providerId="AD" clId="Web-{0B1CBB5D-377B-1B96-65AD-6B22527DC6D4}" dt="2023-10-02T04:57:58.094" v="5" actId="20577"/>
          <ac:spMkLst>
            <pc:docMk/>
            <pc:sldMk cId="3522784493" sldId="280"/>
            <ac:spMk id="2" creationId="{068531BB-152B-243F-7454-647CD2F5A6A2}"/>
          </ac:spMkLst>
        </pc:spChg>
        <pc:spChg chg="del">
          <ac:chgData name="Usuario invitado" userId="S::urn:spo:anon#ec5328fa63b8f1629cbbac20a1b5ca9337f6fe4515aba25989f3c8182d9d7118::" providerId="AD" clId="Web-{0B1CBB5D-377B-1B96-65AD-6B22527DC6D4}" dt="2023-10-02T04:57:59.266" v="6"/>
          <ac:spMkLst>
            <pc:docMk/>
            <pc:sldMk cId="3522784493" sldId="280"/>
            <ac:spMk id="3" creationId="{5986B72E-23B7-39A5-F932-E11CD7277744}"/>
          </ac:spMkLst>
        </pc:spChg>
        <pc:spChg chg="add mod">
          <ac:chgData name="Usuario invitado" userId="S::urn:spo:anon#ec5328fa63b8f1629cbbac20a1b5ca9337f6fe4515aba25989f3c8182d9d7118::" providerId="AD" clId="Web-{0B1CBB5D-377B-1B96-65AD-6B22527DC6D4}" dt="2023-10-02T04:57:59.266" v="6"/>
          <ac:spMkLst>
            <pc:docMk/>
            <pc:sldMk cId="3522784493" sldId="280"/>
            <ac:spMk id="6" creationId="{6230799D-BF59-C122-BB46-6CAA0F2D059E}"/>
          </ac:spMkLst>
        </pc:spChg>
        <pc:picChg chg="del">
          <ac:chgData name="Usuario invitado" userId="S::urn:spo:anon#ec5328fa63b8f1629cbbac20a1b5ca9337f6fe4515aba25989f3c8182d9d7118::" providerId="AD" clId="Web-{0B1CBB5D-377B-1B96-65AD-6B22527DC6D4}" dt="2023-10-02T04:58:03.641" v="7"/>
          <ac:picMkLst>
            <pc:docMk/>
            <pc:sldMk cId="3522784493" sldId="280"/>
            <ac:picMk id="5" creationId="{AED73CD4-9508-DC13-A00E-B3A9DB102B80}"/>
          </ac:picMkLst>
        </pc:picChg>
      </pc:sldChg>
    </pc:docChg>
  </pc:docChgLst>
  <pc:docChgLst>
    <pc:chgData name="Usuario invitado" userId="S::urn:spo:anon#ec5328fa63b8f1629cbbac20a1b5ca9337f6fe4515aba25989f3c8182d9d7118::" providerId="AD" clId="Web-{703E7B79-120E-6CF0-9CCE-04D1DEF61844}"/>
    <pc:docChg chg="modSld">
      <pc:chgData name="Usuario invitado" userId="S::urn:spo:anon#ec5328fa63b8f1629cbbac20a1b5ca9337f6fe4515aba25989f3c8182d9d7118::" providerId="AD" clId="Web-{703E7B79-120E-6CF0-9CCE-04D1DEF61844}" dt="2023-10-11T16:03:56.667" v="51" actId="14100"/>
      <pc:docMkLst>
        <pc:docMk/>
      </pc:docMkLst>
      <pc:sldChg chg="modSp">
        <pc:chgData name="Usuario invitado" userId="S::urn:spo:anon#ec5328fa63b8f1629cbbac20a1b5ca9337f6fe4515aba25989f3c8182d9d7118::" providerId="AD" clId="Web-{703E7B79-120E-6CF0-9CCE-04D1DEF61844}" dt="2023-10-11T16:03:56.667" v="51" actId="14100"/>
        <pc:sldMkLst>
          <pc:docMk/>
          <pc:sldMk cId="960839446" sldId="257"/>
        </pc:sldMkLst>
        <pc:spChg chg="mod">
          <ac:chgData name="Usuario invitado" userId="S::urn:spo:anon#ec5328fa63b8f1629cbbac20a1b5ca9337f6fe4515aba25989f3c8182d9d7118::" providerId="AD" clId="Web-{703E7B79-120E-6CF0-9CCE-04D1DEF61844}" dt="2023-10-11T16:03:25.759" v="31" actId="20577"/>
          <ac:spMkLst>
            <pc:docMk/>
            <pc:sldMk cId="960839446" sldId="257"/>
            <ac:spMk id="14" creationId="{BC7F4C6D-7B96-8C85-607C-E6660C7DB4B5}"/>
          </ac:spMkLst>
        </pc:spChg>
        <pc:spChg chg="mod">
          <ac:chgData name="Usuario invitado" userId="S::urn:spo:anon#ec5328fa63b8f1629cbbac20a1b5ca9337f6fe4515aba25989f3c8182d9d7118::" providerId="AD" clId="Web-{703E7B79-120E-6CF0-9CCE-04D1DEF61844}" dt="2023-10-11T16:03:56.667" v="51" actId="14100"/>
          <ac:spMkLst>
            <pc:docMk/>
            <pc:sldMk cId="960839446" sldId="257"/>
            <ac:spMk id="19" creationId="{00CBE1B6-BE6D-EC4C-D0C8-C857D609DB2B}"/>
          </ac:spMkLst>
        </pc:spChg>
        <pc:spChg chg="mod">
          <ac:chgData name="Usuario invitado" userId="S::urn:spo:anon#ec5328fa63b8f1629cbbac20a1b5ca9337f6fe4515aba25989f3c8182d9d7118::" providerId="AD" clId="Web-{703E7B79-120E-6CF0-9CCE-04D1DEF61844}" dt="2023-10-11T16:02:43.930" v="15" actId="20577"/>
          <ac:spMkLst>
            <pc:docMk/>
            <pc:sldMk cId="960839446" sldId="257"/>
            <ac:spMk id="22" creationId="{A2E7681D-6618-59C3-9793-E95C8B39B9AA}"/>
          </ac:spMkLst>
        </pc:spChg>
      </pc:sldChg>
    </pc:docChg>
  </pc:docChgLst>
  <pc:docChgLst>
    <pc:chgData name="Sanchez, Aldo" userId="9392a471-5145-4b1b-b81d-d1b461ea30e9" providerId="ADAL" clId="{E6B5FDF3-30E8-5B46-9387-6685DFECAFE3}"/>
    <pc:docChg chg="undo redo custSel addSld delSld modSld sldOrd addMainMaster delMainMaster">
      <pc:chgData name="Sanchez, Aldo" userId="9392a471-5145-4b1b-b81d-d1b461ea30e9" providerId="ADAL" clId="{E6B5FDF3-30E8-5B46-9387-6685DFECAFE3}" dt="2023-09-20T19:43:15.009" v="2362" actId="1076"/>
      <pc:docMkLst>
        <pc:docMk/>
      </pc:docMkLst>
      <pc:sldChg chg="addSp modSp mod modMedia setBg modClrScheme chgLayout">
        <pc:chgData name="Sanchez, Aldo" userId="9392a471-5145-4b1b-b81d-d1b461ea30e9" providerId="ADAL" clId="{E6B5FDF3-30E8-5B46-9387-6685DFECAFE3}" dt="2023-09-20T19:39:24.343" v="2348" actId="5793"/>
        <pc:sldMkLst>
          <pc:docMk/>
          <pc:sldMk cId="159460092" sldId="256"/>
        </pc:sldMkLst>
        <pc:spChg chg="mod">
          <ac:chgData name="Sanchez, Aldo" userId="9392a471-5145-4b1b-b81d-d1b461ea30e9" providerId="ADAL" clId="{E6B5FDF3-30E8-5B46-9387-6685DFECAFE3}" dt="2023-09-17T23:18:08.494" v="268" actId="14100"/>
          <ac:spMkLst>
            <pc:docMk/>
            <pc:sldMk cId="159460092" sldId="256"/>
            <ac:spMk id="2" creationId="{DDA5F8F5-CCD7-1331-D5AF-5CD43F3DE47F}"/>
          </ac:spMkLst>
        </pc:spChg>
        <pc:spChg chg="mod">
          <ac:chgData name="Sanchez, Aldo" userId="9392a471-5145-4b1b-b81d-d1b461ea30e9" providerId="ADAL" clId="{E6B5FDF3-30E8-5B46-9387-6685DFECAFE3}" dt="2023-09-17T23:18:03.890" v="255" actId="27636"/>
          <ac:spMkLst>
            <pc:docMk/>
            <pc:sldMk cId="159460092" sldId="256"/>
            <ac:spMk id="3" creationId="{DA596066-A7F4-E038-EC26-89901BA7C3EC}"/>
          </ac:spMkLst>
        </pc:spChg>
        <pc:spChg chg="add mod">
          <ac:chgData name="Sanchez, Aldo" userId="9392a471-5145-4b1b-b81d-d1b461ea30e9" providerId="ADAL" clId="{E6B5FDF3-30E8-5B46-9387-6685DFECAFE3}" dt="2023-09-20T19:39:24.343" v="2348" actId="5793"/>
          <ac:spMkLst>
            <pc:docMk/>
            <pc:sldMk cId="159460092" sldId="256"/>
            <ac:spMk id="5" creationId="{0D2148A8-27D7-ACFB-532A-47FC8DFD5182}"/>
          </ac:spMkLst>
        </pc:spChg>
        <pc:spChg chg="add">
          <ac:chgData name="Sanchez, Aldo" userId="9392a471-5145-4b1b-b81d-d1b461ea30e9" providerId="ADAL" clId="{E6B5FDF3-30E8-5B46-9387-6685DFECAFE3}" dt="2023-09-17T23:01:47.487" v="0" actId="26606"/>
          <ac:spMkLst>
            <pc:docMk/>
            <pc:sldMk cId="159460092" sldId="256"/>
            <ac:spMk id="9" creationId="{1F4CD6D0-88B6-45F4-AC60-54587D3C92A0}"/>
          </ac:spMkLst>
        </pc:spChg>
        <pc:spChg chg="add">
          <ac:chgData name="Sanchez, Aldo" userId="9392a471-5145-4b1b-b81d-d1b461ea30e9" providerId="ADAL" clId="{E6B5FDF3-30E8-5B46-9387-6685DFECAFE3}" dt="2023-09-17T23:01:47.487" v="0" actId="26606"/>
          <ac:spMkLst>
            <pc:docMk/>
            <pc:sldMk cId="159460092" sldId="256"/>
            <ac:spMk id="11" creationId="{C2E86F6D-198D-45C3-AC93-8D31B8A4DDDD}"/>
          </ac:spMkLst>
        </pc:spChg>
        <pc:picChg chg="add mod">
          <ac:chgData name="Sanchez, Aldo" userId="9392a471-5145-4b1b-b81d-d1b461ea30e9" providerId="ADAL" clId="{E6B5FDF3-30E8-5B46-9387-6685DFECAFE3}" dt="2023-09-17T23:18:39.308" v="275" actId="1076"/>
          <ac:picMkLst>
            <pc:docMk/>
            <pc:sldMk cId="159460092" sldId="256"/>
            <ac:picMk id="4" creationId="{7EDC005F-F05D-3989-8AE6-8086C7D991BF}"/>
          </ac:picMkLst>
        </pc:picChg>
        <pc:cxnChg chg="add">
          <ac:chgData name="Sanchez, Aldo" userId="9392a471-5145-4b1b-b81d-d1b461ea30e9" providerId="ADAL" clId="{E6B5FDF3-30E8-5B46-9387-6685DFECAFE3}" dt="2023-09-17T23:01:47.487" v="0" actId="26606"/>
          <ac:cxnSpMkLst>
            <pc:docMk/>
            <pc:sldMk cId="159460092" sldId="256"/>
            <ac:cxnSpMk id="13" creationId="{6C14D892-36B8-4065-9158-50C22E1E6986}"/>
          </ac:cxnSpMkLst>
        </pc:cxnChg>
      </pc:sldChg>
      <pc:sldChg chg="addSp delSp modSp add mod setBg delAnim delDesignElem">
        <pc:chgData name="Sanchez, Aldo" userId="9392a471-5145-4b1b-b81d-d1b461ea30e9" providerId="ADAL" clId="{E6B5FDF3-30E8-5B46-9387-6685DFECAFE3}" dt="2023-09-19T22:14:13.569" v="2328" actId="20577"/>
        <pc:sldMkLst>
          <pc:docMk/>
          <pc:sldMk cId="960839446" sldId="257"/>
        </pc:sldMkLst>
        <pc:spChg chg="del">
          <ac:chgData name="Sanchez, Aldo" userId="9392a471-5145-4b1b-b81d-d1b461ea30e9" providerId="ADAL" clId="{E6B5FDF3-30E8-5B46-9387-6685DFECAFE3}" dt="2023-09-17T23:02:01.485" v="7" actId="478"/>
          <ac:spMkLst>
            <pc:docMk/>
            <pc:sldMk cId="960839446" sldId="257"/>
            <ac:spMk id="2" creationId="{DDA5F8F5-CCD7-1331-D5AF-5CD43F3DE47F}"/>
          </ac:spMkLst>
        </pc:spChg>
        <pc:spChg chg="del mod">
          <ac:chgData name="Sanchez, Aldo" userId="9392a471-5145-4b1b-b81d-d1b461ea30e9" providerId="ADAL" clId="{E6B5FDF3-30E8-5B46-9387-6685DFECAFE3}" dt="2023-09-17T23:09:41.174" v="76" actId="478"/>
          <ac:spMkLst>
            <pc:docMk/>
            <pc:sldMk cId="960839446" sldId="257"/>
            <ac:spMk id="3" creationId="{DA596066-A7F4-E038-EC26-89901BA7C3EC}"/>
          </ac:spMkLst>
        </pc:spChg>
        <pc:spChg chg="add mod">
          <ac:chgData name="Sanchez, Aldo" userId="9392a471-5145-4b1b-b81d-d1b461ea30e9" providerId="ADAL" clId="{E6B5FDF3-30E8-5B46-9387-6685DFECAFE3}" dt="2023-09-17T23:26:23.604" v="474" actId="26606"/>
          <ac:spMkLst>
            <pc:docMk/>
            <pc:sldMk cId="960839446" sldId="257"/>
            <ac:spMk id="6" creationId="{65604299-0008-9576-AA84-983EA1F08632}"/>
          </ac:spMkLst>
        </pc:spChg>
        <pc:spChg chg="del">
          <ac:chgData name="Sanchez, Aldo" userId="9392a471-5145-4b1b-b81d-d1b461ea30e9" providerId="ADAL" clId="{E6B5FDF3-30E8-5B46-9387-6685DFECAFE3}" dt="2023-09-17T23:01:57.573" v="4"/>
          <ac:spMkLst>
            <pc:docMk/>
            <pc:sldMk cId="960839446" sldId="257"/>
            <ac:spMk id="9" creationId="{1F4CD6D0-88B6-45F4-AC60-54587D3C92A0}"/>
          </ac:spMkLst>
        </pc:spChg>
        <pc:spChg chg="del">
          <ac:chgData name="Sanchez, Aldo" userId="9392a471-5145-4b1b-b81d-d1b461ea30e9" providerId="ADAL" clId="{E6B5FDF3-30E8-5B46-9387-6685DFECAFE3}" dt="2023-09-17T23:01:57.573" v="4"/>
          <ac:spMkLst>
            <pc:docMk/>
            <pc:sldMk cId="960839446" sldId="257"/>
            <ac:spMk id="11" creationId="{C2E86F6D-198D-45C3-AC93-8D31B8A4DDDD}"/>
          </ac:spMkLst>
        </pc:spChg>
        <pc:spChg chg="add mod ord">
          <ac:chgData name="Sanchez, Aldo" userId="9392a471-5145-4b1b-b81d-d1b461ea30e9" providerId="ADAL" clId="{E6B5FDF3-30E8-5B46-9387-6685DFECAFE3}" dt="2023-09-19T22:14:13.569" v="2328" actId="20577"/>
          <ac:spMkLst>
            <pc:docMk/>
            <pc:sldMk cId="960839446" sldId="257"/>
            <ac:spMk id="14" creationId="{BC7F4C6D-7B96-8C85-607C-E6660C7DB4B5}"/>
          </ac:spMkLst>
        </pc:spChg>
        <pc:spChg chg="add mod">
          <ac:chgData name="Sanchez, Aldo" userId="9392a471-5145-4b1b-b81d-d1b461ea30e9" providerId="ADAL" clId="{E6B5FDF3-30E8-5B46-9387-6685DFECAFE3}" dt="2023-09-17T23:26:40.227" v="479" actId="1076"/>
          <ac:spMkLst>
            <pc:docMk/>
            <pc:sldMk cId="960839446" sldId="257"/>
            <ac:spMk id="19" creationId="{00CBE1B6-BE6D-EC4C-D0C8-C857D609DB2B}"/>
          </ac:spMkLst>
        </pc:spChg>
        <pc:spChg chg="add del">
          <ac:chgData name="Sanchez, Aldo" userId="9392a471-5145-4b1b-b81d-d1b461ea30e9" providerId="ADAL" clId="{E6B5FDF3-30E8-5B46-9387-6685DFECAFE3}" dt="2023-09-17T23:25:00.681" v="424" actId="26606"/>
          <ac:spMkLst>
            <pc:docMk/>
            <pc:sldMk cId="960839446" sldId="257"/>
            <ac:spMk id="21" creationId="{B65AA36A-D7CC-493C-A0EE-F8AC3564D17D}"/>
          </ac:spMkLst>
        </pc:spChg>
        <pc:spChg chg="add mod">
          <ac:chgData name="Sanchez, Aldo" userId="9392a471-5145-4b1b-b81d-d1b461ea30e9" providerId="ADAL" clId="{E6B5FDF3-30E8-5B46-9387-6685DFECAFE3}" dt="2023-09-17T23:26:43.537" v="480" actId="1076"/>
          <ac:spMkLst>
            <pc:docMk/>
            <pc:sldMk cId="960839446" sldId="257"/>
            <ac:spMk id="22" creationId="{A2E7681D-6618-59C3-9793-E95C8B39B9AA}"/>
          </ac:spMkLst>
        </pc:spChg>
        <pc:spChg chg="add del">
          <ac:chgData name="Sanchez, Aldo" userId="9392a471-5145-4b1b-b81d-d1b461ea30e9" providerId="ADAL" clId="{E6B5FDF3-30E8-5B46-9387-6685DFECAFE3}" dt="2023-09-17T23:26:19.203" v="470" actId="26606"/>
          <ac:spMkLst>
            <pc:docMk/>
            <pc:sldMk cId="960839446" sldId="257"/>
            <ac:spMk id="29" creationId="{DB66C9CD-6BF4-44CA-8078-0BB819080761}"/>
          </ac:spMkLst>
        </pc:spChg>
        <pc:spChg chg="add del">
          <ac:chgData name="Sanchez, Aldo" userId="9392a471-5145-4b1b-b81d-d1b461ea30e9" providerId="ADAL" clId="{E6B5FDF3-30E8-5B46-9387-6685DFECAFE3}" dt="2023-09-17T23:26:20.283" v="472" actId="26606"/>
          <ac:spMkLst>
            <pc:docMk/>
            <pc:sldMk cId="960839446" sldId="257"/>
            <ac:spMk id="33" creationId="{DB66C9CD-6BF4-44CA-8078-0BB819080761}"/>
          </ac:spMkLst>
        </pc:spChg>
        <pc:spChg chg="add del">
          <ac:chgData name="Sanchez, Aldo" userId="9392a471-5145-4b1b-b81d-d1b461ea30e9" providerId="ADAL" clId="{E6B5FDF3-30E8-5B46-9387-6685DFECAFE3}" dt="2023-09-17T23:26:23.604" v="474" actId="26606"/>
          <ac:spMkLst>
            <pc:docMk/>
            <pc:sldMk cId="960839446" sldId="257"/>
            <ac:spMk id="36" creationId="{DB66C9CD-6BF4-44CA-8078-0BB819080761}"/>
          </ac:spMkLst>
        </pc:spChg>
        <pc:spChg chg="add del">
          <ac:chgData name="Sanchez, Aldo" userId="9392a471-5145-4b1b-b81d-d1b461ea30e9" providerId="ADAL" clId="{E6B5FDF3-30E8-5B46-9387-6685DFECAFE3}" dt="2023-09-17T23:26:23.604" v="474" actId="26606"/>
          <ac:spMkLst>
            <pc:docMk/>
            <pc:sldMk cId="960839446" sldId="257"/>
            <ac:spMk id="37" creationId="{F883A8D1-ED1B-47A1-AA44-289C080EDDB9}"/>
          </ac:spMkLst>
        </pc:spChg>
        <pc:picChg chg="del mod">
          <ac:chgData name="Sanchez, Aldo" userId="9392a471-5145-4b1b-b81d-d1b461ea30e9" providerId="ADAL" clId="{E6B5FDF3-30E8-5B46-9387-6685DFECAFE3}" dt="2023-09-17T23:01:59.464" v="6" actId="478"/>
          <ac:picMkLst>
            <pc:docMk/>
            <pc:sldMk cId="960839446" sldId="257"/>
            <ac:picMk id="4" creationId="{7EDC005F-F05D-3989-8AE6-8086C7D991BF}"/>
          </ac:picMkLst>
        </pc:picChg>
        <pc:picChg chg="add del mod">
          <ac:chgData name="Sanchez, Aldo" userId="9392a471-5145-4b1b-b81d-d1b461ea30e9" providerId="ADAL" clId="{E6B5FDF3-30E8-5B46-9387-6685DFECAFE3}" dt="2023-09-17T23:10:19.218" v="82" actId="478"/>
          <ac:picMkLst>
            <pc:docMk/>
            <pc:sldMk cId="960839446" sldId="257"/>
            <ac:picMk id="8" creationId="{82837FD0-232B-CCE9-49F8-4613ADA08B18}"/>
          </ac:picMkLst>
        </pc:picChg>
        <pc:picChg chg="add del mod">
          <ac:chgData name="Sanchez, Aldo" userId="9392a471-5145-4b1b-b81d-d1b461ea30e9" providerId="ADAL" clId="{E6B5FDF3-30E8-5B46-9387-6685DFECAFE3}" dt="2023-09-17T23:24:38.521" v="419" actId="478"/>
          <ac:picMkLst>
            <pc:docMk/>
            <pc:sldMk cId="960839446" sldId="257"/>
            <ac:picMk id="12" creationId="{FBD00FF4-D22C-CFE0-134E-893C8D11C744}"/>
          </ac:picMkLst>
        </pc:picChg>
        <pc:picChg chg="add mod">
          <ac:chgData name="Sanchez, Aldo" userId="9392a471-5145-4b1b-b81d-d1b461ea30e9" providerId="ADAL" clId="{E6B5FDF3-30E8-5B46-9387-6685DFECAFE3}" dt="2023-09-17T23:26:27.639" v="475" actId="1076"/>
          <ac:picMkLst>
            <pc:docMk/>
            <pc:sldMk cId="960839446" sldId="257"/>
            <ac:picMk id="16" creationId="{94CF6A89-AA87-70F1-6437-15C3EBC40B41}"/>
          </ac:picMkLst>
        </pc:picChg>
        <pc:picChg chg="add del mod">
          <ac:chgData name="Sanchez, Aldo" userId="9392a471-5145-4b1b-b81d-d1b461ea30e9" providerId="ADAL" clId="{E6B5FDF3-30E8-5B46-9387-6685DFECAFE3}" dt="2023-09-17T23:25:16.414" v="433" actId="478"/>
          <ac:picMkLst>
            <pc:docMk/>
            <pc:sldMk cId="960839446" sldId="257"/>
            <ac:picMk id="17" creationId="{9B62201E-979E-A400-B918-2F881ECA95FA}"/>
          </ac:picMkLst>
        </pc:picChg>
        <pc:picChg chg="add del mod">
          <ac:chgData name="Sanchez, Aldo" userId="9392a471-5145-4b1b-b81d-d1b461ea30e9" providerId="ADAL" clId="{E6B5FDF3-30E8-5B46-9387-6685DFECAFE3}" dt="2023-09-17T23:25:15.782" v="432" actId="478"/>
          <ac:picMkLst>
            <pc:docMk/>
            <pc:sldMk cId="960839446" sldId="257"/>
            <ac:picMk id="18" creationId="{5B995E57-6D38-CC6C-12D2-C1E61BD15908}"/>
          </ac:picMkLst>
        </pc:picChg>
        <pc:picChg chg="add mod">
          <ac:chgData name="Sanchez, Aldo" userId="9392a471-5145-4b1b-b81d-d1b461ea30e9" providerId="ADAL" clId="{E6B5FDF3-30E8-5B46-9387-6685DFECAFE3}" dt="2023-09-17T23:26:30.167" v="476" actId="1076"/>
          <ac:picMkLst>
            <pc:docMk/>
            <pc:sldMk cId="960839446" sldId="257"/>
            <ac:picMk id="20" creationId="{C0EF1951-14FD-588A-99D8-F5801EE4FF3C}"/>
          </ac:picMkLst>
        </pc:picChg>
        <pc:picChg chg="add mod">
          <ac:chgData name="Sanchez, Aldo" userId="9392a471-5145-4b1b-b81d-d1b461ea30e9" providerId="ADAL" clId="{E6B5FDF3-30E8-5B46-9387-6685DFECAFE3}" dt="2023-09-17T23:26:32.701" v="477" actId="1076"/>
          <ac:picMkLst>
            <pc:docMk/>
            <pc:sldMk cId="960839446" sldId="257"/>
            <ac:picMk id="24" creationId="{84BCD78A-7273-018F-5EC1-44D641983284}"/>
          </ac:picMkLst>
        </pc:picChg>
        <pc:cxnChg chg="del">
          <ac:chgData name="Sanchez, Aldo" userId="9392a471-5145-4b1b-b81d-d1b461ea30e9" providerId="ADAL" clId="{E6B5FDF3-30E8-5B46-9387-6685DFECAFE3}" dt="2023-09-17T23:01:57.573" v="4"/>
          <ac:cxnSpMkLst>
            <pc:docMk/>
            <pc:sldMk cId="960839446" sldId="257"/>
            <ac:cxnSpMk id="13" creationId="{6C14D892-36B8-4065-9158-50C22E1E6986}"/>
          </ac:cxnSpMkLst>
        </pc:cxnChg>
        <pc:cxnChg chg="add del">
          <ac:chgData name="Sanchez, Aldo" userId="9392a471-5145-4b1b-b81d-d1b461ea30e9" providerId="ADAL" clId="{E6B5FDF3-30E8-5B46-9387-6685DFECAFE3}" dt="2023-09-17T23:25:00.681" v="424" actId="26606"/>
          <ac:cxnSpMkLst>
            <pc:docMk/>
            <pc:sldMk cId="960839446" sldId="257"/>
            <ac:cxnSpMk id="23" creationId="{1850A2DA-FC3C-4E59-9724-29CF2777D32C}"/>
          </ac:cxnSpMkLst>
        </pc:cxnChg>
        <pc:cxnChg chg="add del">
          <ac:chgData name="Sanchez, Aldo" userId="9392a471-5145-4b1b-b81d-d1b461ea30e9" providerId="ADAL" clId="{E6B5FDF3-30E8-5B46-9387-6685DFECAFE3}" dt="2023-09-17T23:26:19.203" v="470" actId="26606"/>
          <ac:cxnSpMkLst>
            <pc:docMk/>
            <pc:sldMk cId="960839446" sldId="257"/>
            <ac:cxnSpMk id="31" creationId="{D9BF9BF3-7E9D-458B-A5D2-E730C5FFD0CD}"/>
          </ac:cxnSpMkLst>
        </pc:cxnChg>
        <pc:cxnChg chg="add del">
          <ac:chgData name="Sanchez, Aldo" userId="9392a471-5145-4b1b-b81d-d1b461ea30e9" providerId="ADAL" clId="{E6B5FDF3-30E8-5B46-9387-6685DFECAFE3}" dt="2023-09-17T23:26:20.283" v="472" actId="26606"/>
          <ac:cxnSpMkLst>
            <pc:docMk/>
            <pc:sldMk cId="960839446" sldId="257"/>
            <ac:cxnSpMk id="34" creationId="{D9BF9BF3-7E9D-458B-A5D2-E730C5FFD0CD}"/>
          </ac:cxnSpMkLst>
        </pc:cxnChg>
      </pc:sldChg>
      <pc:sldChg chg="addSp modSp new mod ord setBg">
        <pc:chgData name="Sanchez, Aldo" userId="9392a471-5145-4b1b-b81d-d1b461ea30e9" providerId="ADAL" clId="{E6B5FDF3-30E8-5B46-9387-6685DFECAFE3}" dt="2023-09-18T01:45:16.974" v="726" actId="20578"/>
        <pc:sldMkLst>
          <pc:docMk/>
          <pc:sldMk cId="1219280266" sldId="258"/>
        </pc:sldMkLst>
        <pc:spChg chg="mod">
          <ac:chgData name="Sanchez, Aldo" userId="9392a471-5145-4b1b-b81d-d1b461ea30e9" providerId="ADAL" clId="{E6B5FDF3-30E8-5B46-9387-6685DFECAFE3}" dt="2023-09-18T01:44:52.361" v="724" actId="403"/>
          <ac:spMkLst>
            <pc:docMk/>
            <pc:sldMk cId="1219280266" sldId="258"/>
            <ac:spMk id="2" creationId="{25A5A7F7-D93C-DAAE-39F3-38342A666FDF}"/>
          </ac:spMkLst>
        </pc:spChg>
        <pc:spChg chg="mod">
          <ac:chgData name="Sanchez, Aldo" userId="9392a471-5145-4b1b-b81d-d1b461ea30e9" providerId="ADAL" clId="{E6B5FDF3-30E8-5B46-9387-6685DFECAFE3}" dt="2023-09-18T01:44:48.187" v="722" actId="14100"/>
          <ac:spMkLst>
            <pc:docMk/>
            <pc:sldMk cId="1219280266" sldId="258"/>
            <ac:spMk id="3" creationId="{B7D36339-585D-DE1F-DFDD-BFD033058961}"/>
          </ac:spMkLst>
        </pc:spChg>
        <pc:spChg chg="add">
          <ac:chgData name="Sanchez, Aldo" userId="9392a471-5145-4b1b-b81d-d1b461ea30e9" providerId="ADAL" clId="{E6B5FDF3-30E8-5B46-9387-6685DFECAFE3}" dt="2023-09-18T01:44:08.030" v="711" actId="26606"/>
          <ac:spMkLst>
            <pc:docMk/>
            <pc:sldMk cId="1219280266" sldId="258"/>
            <ac:spMk id="9" creationId="{3268346D-5E77-4906-AC8D-57FB88F111CD}"/>
          </ac:spMkLst>
        </pc:spChg>
        <pc:picChg chg="add">
          <ac:chgData name="Sanchez, Aldo" userId="9392a471-5145-4b1b-b81d-d1b461ea30e9" providerId="ADAL" clId="{E6B5FDF3-30E8-5B46-9387-6685DFECAFE3}" dt="2023-09-18T01:44:08.030" v="711" actId="26606"/>
          <ac:picMkLst>
            <pc:docMk/>
            <pc:sldMk cId="1219280266" sldId="258"/>
            <ac:picMk id="5" creationId="{C6637921-1B78-7544-339D-002535BBB6C7}"/>
          </ac:picMkLst>
        </pc:picChg>
        <pc:cxnChg chg="add">
          <ac:chgData name="Sanchez, Aldo" userId="9392a471-5145-4b1b-b81d-d1b461ea30e9" providerId="ADAL" clId="{E6B5FDF3-30E8-5B46-9387-6685DFECAFE3}" dt="2023-09-18T01:44:08.030" v="711" actId="26606"/>
          <ac:cxnSpMkLst>
            <pc:docMk/>
            <pc:sldMk cId="1219280266" sldId="258"/>
            <ac:cxnSpMk id="11" creationId="{4CBC1FDF-AE13-4731-B38F-2761BDFDBB0E}"/>
          </ac:cxnSpMkLst>
        </pc:cxnChg>
      </pc:sldChg>
      <pc:sldChg chg="delSp modSp add del mod">
        <pc:chgData name="Sanchez, Aldo" userId="9392a471-5145-4b1b-b81d-d1b461ea30e9" providerId="ADAL" clId="{E6B5FDF3-30E8-5B46-9387-6685DFECAFE3}" dt="2023-09-17T23:27:15.804" v="504" actId="2696"/>
        <pc:sldMkLst>
          <pc:docMk/>
          <pc:sldMk cId="2388786757" sldId="258"/>
        </pc:sldMkLst>
        <pc:spChg chg="mod">
          <ac:chgData name="Sanchez, Aldo" userId="9392a471-5145-4b1b-b81d-d1b461ea30e9" providerId="ADAL" clId="{E6B5FDF3-30E8-5B46-9387-6685DFECAFE3}" dt="2023-09-17T23:27:03.294" v="499" actId="20577"/>
          <ac:spMkLst>
            <pc:docMk/>
            <pc:sldMk cId="2388786757" sldId="258"/>
            <ac:spMk id="6" creationId="{65604299-0008-9576-AA84-983EA1F08632}"/>
          </ac:spMkLst>
        </pc:spChg>
        <pc:spChg chg="mod">
          <ac:chgData name="Sanchez, Aldo" userId="9392a471-5145-4b1b-b81d-d1b461ea30e9" providerId="ADAL" clId="{E6B5FDF3-30E8-5B46-9387-6685DFECAFE3}" dt="2023-09-17T23:27:14.704" v="503" actId="14100"/>
          <ac:spMkLst>
            <pc:docMk/>
            <pc:sldMk cId="2388786757" sldId="258"/>
            <ac:spMk id="14" creationId="{BC7F4C6D-7B96-8C85-607C-E6660C7DB4B5}"/>
          </ac:spMkLst>
        </pc:spChg>
        <pc:spChg chg="del">
          <ac:chgData name="Sanchez, Aldo" userId="9392a471-5145-4b1b-b81d-d1b461ea30e9" providerId="ADAL" clId="{E6B5FDF3-30E8-5B46-9387-6685DFECAFE3}" dt="2023-09-17T23:26:53.946" v="482" actId="478"/>
          <ac:spMkLst>
            <pc:docMk/>
            <pc:sldMk cId="2388786757" sldId="258"/>
            <ac:spMk id="19" creationId="{00CBE1B6-BE6D-EC4C-D0C8-C857D609DB2B}"/>
          </ac:spMkLst>
        </pc:spChg>
        <pc:spChg chg="del">
          <ac:chgData name="Sanchez, Aldo" userId="9392a471-5145-4b1b-b81d-d1b461ea30e9" providerId="ADAL" clId="{E6B5FDF3-30E8-5B46-9387-6685DFECAFE3}" dt="2023-09-17T23:26:58.836" v="484" actId="478"/>
          <ac:spMkLst>
            <pc:docMk/>
            <pc:sldMk cId="2388786757" sldId="258"/>
            <ac:spMk id="22" creationId="{A2E7681D-6618-59C3-9793-E95C8B39B9AA}"/>
          </ac:spMkLst>
        </pc:spChg>
        <pc:picChg chg="del">
          <ac:chgData name="Sanchez, Aldo" userId="9392a471-5145-4b1b-b81d-d1b461ea30e9" providerId="ADAL" clId="{E6B5FDF3-30E8-5B46-9387-6685DFECAFE3}" dt="2023-09-17T23:26:54.886" v="483" actId="478"/>
          <ac:picMkLst>
            <pc:docMk/>
            <pc:sldMk cId="2388786757" sldId="258"/>
            <ac:picMk id="16" creationId="{94CF6A89-AA87-70F1-6437-15C3EBC40B41}"/>
          </ac:picMkLst>
        </pc:picChg>
        <pc:picChg chg="del">
          <ac:chgData name="Sanchez, Aldo" userId="9392a471-5145-4b1b-b81d-d1b461ea30e9" providerId="ADAL" clId="{E6B5FDF3-30E8-5B46-9387-6685DFECAFE3}" dt="2023-09-17T23:26:53.946" v="482" actId="478"/>
          <ac:picMkLst>
            <pc:docMk/>
            <pc:sldMk cId="2388786757" sldId="258"/>
            <ac:picMk id="20" creationId="{C0EF1951-14FD-588A-99D8-F5801EE4FF3C}"/>
          </ac:picMkLst>
        </pc:picChg>
        <pc:picChg chg="del">
          <ac:chgData name="Sanchez, Aldo" userId="9392a471-5145-4b1b-b81d-d1b461ea30e9" providerId="ADAL" clId="{E6B5FDF3-30E8-5B46-9387-6685DFECAFE3}" dt="2023-09-17T23:26:58.836" v="484" actId="478"/>
          <ac:picMkLst>
            <pc:docMk/>
            <pc:sldMk cId="2388786757" sldId="258"/>
            <ac:picMk id="24" creationId="{84BCD78A-7273-018F-5EC1-44D641983284}"/>
          </ac:picMkLst>
        </pc:picChg>
      </pc:sldChg>
      <pc:sldChg chg="addSp delSp modSp add del mod setBg addAnim delAnim delDesignElem">
        <pc:chgData name="Sanchez, Aldo" userId="9392a471-5145-4b1b-b81d-d1b461ea30e9" providerId="ADAL" clId="{E6B5FDF3-30E8-5B46-9387-6685DFECAFE3}" dt="2023-09-17T23:28:07.417" v="528" actId="2696"/>
        <pc:sldMkLst>
          <pc:docMk/>
          <pc:sldMk cId="3498476189" sldId="259"/>
        </pc:sldMkLst>
        <pc:spChg chg="mod">
          <ac:chgData name="Sanchez, Aldo" userId="9392a471-5145-4b1b-b81d-d1b461ea30e9" providerId="ADAL" clId="{E6B5FDF3-30E8-5B46-9387-6685DFECAFE3}" dt="2023-09-17T23:28:02.216" v="525" actId="1076"/>
          <ac:spMkLst>
            <pc:docMk/>
            <pc:sldMk cId="3498476189" sldId="259"/>
            <ac:spMk id="2" creationId="{DDA5F8F5-CCD7-1331-D5AF-5CD43F3DE47F}"/>
          </ac:spMkLst>
        </pc:spChg>
        <pc:spChg chg="del">
          <ac:chgData name="Sanchez, Aldo" userId="9392a471-5145-4b1b-b81d-d1b461ea30e9" providerId="ADAL" clId="{E6B5FDF3-30E8-5B46-9387-6685DFECAFE3}" dt="2023-09-17T23:27:56.677" v="522"/>
          <ac:spMkLst>
            <pc:docMk/>
            <pc:sldMk cId="3498476189" sldId="259"/>
            <ac:spMk id="9" creationId="{1F4CD6D0-88B6-45F4-AC60-54587D3C92A0}"/>
          </ac:spMkLst>
        </pc:spChg>
        <pc:spChg chg="del">
          <ac:chgData name="Sanchez, Aldo" userId="9392a471-5145-4b1b-b81d-d1b461ea30e9" providerId="ADAL" clId="{E6B5FDF3-30E8-5B46-9387-6685DFECAFE3}" dt="2023-09-17T23:27:56.677" v="522"/>
          <ac:spMkLst>
            <pc:docMk/>
            <pc:sldMk cId="3498476189" sldId="259"/>
            <ac:spMk id="11" creationId="{C2E86F6D-198D-45C3-AC93-8D31B8A4DDDD}"/>
          </ac:spMkLst>
        </pc:spChg>
        <pc:picChg chg="add del">
          <ac:chgData name="Sanchez, Aldo" userId="9392a471-5145-4b1b-b81d-d1b461ea30e9" providerId="ADAL" clId="{E6B5FDF3-30E8-5B46-9387-6685DFECAFE3}" dt="2023-09-17T23:28:02.615" v="526" actId="478"/>
          <ac:picMkLst>
            <pc:docMk/>
            <pc:sldMk cId="3498476189" sldId="259"/>
            <ac:picMk id="4" creationId="{7EDC005F-F05D-3989-8AE6-8086C7D991BF}"/>
          </ac:picMkLst>
        </pc:picChg>
        <pc:cxnChg chg="del">
          <ac:chgData name="Sanchez, Aldo" userId="9392a471-5145-4b1b-b81d-d1b461ea30e9" providerId="ADAL" clId="{E6B5FDF3-30E8-5B46-9387-6685DFECAFE3}" dt="2023-09-17T23:27:56.677" v="522"/>
          <ac:cxnSpMkLst>
            <pc:docMk/>
            <pc:sldMk cId="3498476189" sldId="259"/>
            <ac:cxnSpMk id="13" creationId="{6C14D892-36B8-4065-9158-50C22E1E6986}"/>
          </ac:cxnSpMkLst>
        </pc:cxnChg>
      </pc:sldChg>
      <pc:sldChg chg="addSp delSp modSp new mod setBg">
        <pc:chgData name="Sanchez, Aldo" userId="9392a471-5145-4b1b-b81d-d1b461ea30e9" providerId="ADAL" clId="{E6B5FDF3-30E8-5B46-9387-6685DFECAFE3}" dt="2023-09-20T19:43:15.009" v="2362" actId="1076"/>
        <pc:sldMkLst>
          <pc:docMk/>
          <pc:sldMk cId="1900617447" sldId="260"/>
        </pc:sldMkLst>
        <pc:spChg chg="mod">
          <ac:chgData name="Sanchez, Aldo" userId="9392a471-5145-4b1b-b81d-d1b461ea30e9" providerId="ADAL" clId="{E6B5FDF3-30E8-5B46-9387-6685DFECAFE3}" dt="2023-09-17T23:31:31.899" v="674" actId="14100"/>
          <ac:spMkLst>
            <pc:docMk/>
            <pc:sldMk cId="1900617447" sldId="260"/>
            <ac:spMk id="2" creationId="{68C577F5-6ED6-A9DA-B069-1B0BFB1F2568}"/>
          </ac:spMkLst>
        </pc:spChg>
        <pc:spChg chg="mod ord">
          <ac:chgData name="Sanchez, Aldo" userId="9392a471-5145-4b1b-b81d-d1b461ea30e9" providerId="ADAL" clId="{E6B5FDF3-30E8-5B46-9387-6685DFECAFE3}" dt="2023-09-20T19:43:15.009" v="2362" actId="1076"/>
          <ac:spMkLst>
            <pc:docMk/>
            <pc:sldMk cId="1900617447" sldId="260"/>
            <ac:spMk id="3" creationId="{DEC1428E-1790-5104-10D3-28A31CE1CF9F}"/>
          </ac:spMkLst>
        </pc:spChg>
        <pc:spChg chg="add del">
          <ac:chgData name="Sanchez, Aldo" userId="9392a471-5145-4b1b-b81d-d1b461ea30e9" providerId="ADAL" clId="{E6B5FDF3-30E8-5B46-9387-6685DFECAFE3}" dt="2023-09-17T23:31:24.521" v="672" actId="26606"/>
          <ac:spMkLst>
            <pc:docMk/>
            <pc:sldMk cId="1900617447" sldId="260"/>
            <ac:spMk id="9" creationId="{1AEB7F98-32EC-40D3-89EE-C8433023163A}"/>
          </ac:spMkLst>
        </pc:spChg>
        <pc:spChg chg="add del">
          <ac:chgData name="Sanchez, Aldo" userId="9392a471-5145-4b1b-b81d-d1b461ea30e9" providerId="ADAL" clId="{E6B5FDF3-30E8-5B46-9387-6685DFECAFE3}" dt="2023-09-17T23:31:24.521" v="672" actId="26606"/>
          <ac:spMkLst>
            <pc:docMk/>
            <pc:sldMk cId="1900617447" sldId="260"/>
            <ac:spMk id="13" creationId="{DB66C9CD-6BF4-44CA-8078-0BB819080761}"/>
          </ac:spMkLst>
        </pc:spChg>
        <pc:spChg chg="add del">
          <ac:chgData name="Sanchez, Aldo" userId="9392a471-5145-4b1b-b81d-d1b461ea30e9" providerId="ADAL" clId="{E6B5FDF3-30E8-5B46-9387-6685DFECAFE3}" dt="2023-09-17T23:31:13.851" v="669" actId="26606"/>
          <ac:spMkLst>
            <pc:docMk/>
            <pc:sldMk cId="1900617447" sldId="260"/>
            <ac:spMk id="16" creationId="{3268346D-5E77-4906-AC8D-57FB88F111CD}"/>
          </ac:spMkLst>
        </pc:spChg>
        <pc:picChg chg="add mod">
          <ac:chgData name="Sanchez, Aldo" userId="9392a471-5145-4b1b-b81d-d1b461ea30e9" providerId="ADAL" clId="{E6B5FDF3-30E8-5B46-9387-6685DFECAFE3}" dt="2023-09-17T23:31:24.521" v="672" actId="26606"/>
          <ac:picMkLst>
            <pc:docMk/>
            <pc:sldMk cId="1900617447" sldId="260"/>
            <ac:picMk id="5" creationId="{47EB7232-0FDD-576B-0A41-BB01F5E72D3C}"/>
          </ac:picMkLst>
        </pc:picChg>
        <pc:cxnChg chg="add del">
          <ac:chgData name="Sanchez, Aldo" userId="9392a471-5145-4b1b-b81d-d1b461ea30e9" providerId="ADAL" clId="{E6B5FDF3-30E8-5B46-9387-6685DFECAFE3}" dt="2023-09-17T23:31:24.521" v="672" actId="26606"/>
          <ac:cxnSpMkLst>
            <pc:docMk/>
            <pc:sldMk cId="1900617447" sldId="260"/>
            <ac:cxnSpMk id="11" creationId="{79A23555-9837-466D-9123-97B89F6CA171}"/>
          </ac:cxnSpMkLst>
        </pc:cxnChg>
        <pc:cxnChg chg="add del">
          <ac:chgData name="Sanchez, Aldo" userId="9392a471-5145-4b1b-b81d-d1b461ea30e9" providerId="ADAL" clId="{E6B5FDF3-30E8-5B46-9387-6685DFECAFE3}" dt="2023-09-17T23:31:24.521" v="672" actId="26606"/>
          <ac:cxnSpMkLst>
            <pc:docMk/>
            <pc:sldMk cId="1900617447" sldId="260"/>
            <ac:cxnSpMk id="14" creationId="{CC9CF63D-A2A3-4ECF-BC53-4B0D56918FB4}"/>
          </ac:cxnSpMkLst>
        </pc:cxnChg>
        <pc:cxnChg chg="add del">
          <ac:chgData name="Sanchez, Aldo" userId="9392a471-5145-4b1b-b81d-d1b461ea30e9" providerId="ADAL" clId="{E6B5FDF3-30E8-5B46-9387-6685DFECAFE3}" dt="2023-09-17T23:31:13.851" v="669" actId="26606"/>
          <ac:cxnSpMkLst>
            <pc:docMk/>
            <pc:sldMk cId="1900617447" sldId="260"/>
            <ac:cxnSpMk id="18" creationId="{4CBC1FDF-AE13-4731-B38F-2761BDFDBB0E}"/>
          </ac:cxnSpMkLst>
        </pc:cxnChg>
      </pc:sldChg>
      <pc:sldChg chg="addSp modSp new mod setBg">
        <pc:chgData name="Sanchez, Aldo" userId="9392a471-5145-4b1b-b81d-d1b461ea30e9" providerId="ADAL" clId="{E6B5FDF3-30E8-5B46-9387-6685DFECAFE3}" dt="2023-09-18T01:59:17.306" v="1165" actId="27636"/>
        <pc:sldMkLst>
          <pc:docMk/>
          <pc:sldMk cId="2125174441" sldId="261"/>
        </pc:sldMkLst>
        <pc:spChg chg="mod">
          <ac:chgData name="Sanchez, Aldo" userId="9392a471-5145-4b1b-b81d-d1b461ea30e9" providerId="ADAL" clId="{E6B5FDF3-30E8-5B46-9387-6685DFECAFE3}" dt="2023-09-18T01:49:02.782" v="852" actId="26606"/>
          <ac:spMkLst>
            <pc:docMk/>
            <pc:sldMk cId="2125174441" sldId="261"/>
            <ac:spMk id="2" creationId="{A97E8A9F-4543-2A7A-B7B2-C6C712F4C7AA}"/>
          </ac:spMkLst>
        </pc:spChg>
        <pc:spChg chg="mod">
          <ac:chgData name="Sanchez, Aldo" userId="9392a471-5145-4b1b-b81d-d1b461ea30e9" providerId="ADAL" clId="{E6B5FDF3-30E8-5B46-9387-6685DFECAFE3}" dt="2023-09-18T01:59:17.306" v="1165" actId="27636"/>
          <ac:spMkLst>
            <pc:docMk/>
            <pc:sldMk cId="2125174441" sldId="261"/>
            <ac:spMk id="3" creationId="{B925073C-5AB4-7C4B-458C-A4A427953FCA}"/>
          </ac:spMkLst>
        </pc:spChg>
        <pc:spChg chg="add">
          <ac:chgData name="Sanchez, Aldo" userId="9392a471-5145-4b1b-b81d-d1b461ea30e9" providerId="ADAL" clId="{E6B5FDF3-30E8-5B46-9387-6685DFECAFE3}" dt="2023-09-18T01:49:02.782" v="852" actId="26606"/>
          <ac:spMkLst>
            <pc:docMk/>
            <pc:sldMk cId="2125174441" sldId="261"/>
            <ac:spMk id="9" creationId="{DB66C9CD-6BF4-44CA-8078-0BB819080761}"/>
          </ac:spMkLst>
        </pc:spChg>
        <pc:picChg chg="add">
          <ac:chgData name="Sanchez, Aldo" userId="9392a471-5145-4b1b-b81d-d1b461ea30e9" providerId="ADAL" clId="{E6B5FDF3-30E8-5B46-9387-6685DFECAFE3}" dt="2023-09-18T01:49:02.782" v="852" actId="26606"/>
          <ac:picMkLst>
            <pc:docMk/>
            <pc:sldMk cId="2125174441" sldId="261"/>
            <ac:picMk id="5" creationId="{9B14E642-4C58-47B8-CCE9-378CA6BED6F8}"/>
          </ac:picMkLst>
        </pc:picChg>
        <pc:cxnChg chg="add">
          <ac:chgData name="Sanchez, Aldo" userId="9392a471-5145-4b1b-b81d-d1b461ea30e9" providerId="ADAL" clId="{E6B5FDF3-30E8-5B46-9387-6685DFECAFE3}" dt="2023-09-18T01:49:02.782" v="852" actId="26606"/>
          <ac:cxnSpMkLst>
            <pc:docMk/>
            <pc:sldMk cId="2125174441" sldId="261"/>
            <ac:cxnSpMk id="11" creationId="{76D745DA-D03E-47A2-9936-01C39D51A469}"/>
          </ac:cxnSpMkLst>
        </pc:cxnChg>
      </pc:sldChg>
      <pc:sldChg chg="modSp new mod">
        <pc:chgData name="Sanchez, Aldo" userId="9392a471-5145-4b1b-b81d-d1b461ea30e9" providerId="ADAL" clId="{E6B5FDF3-30E8-5B46-9387-6685DFECAFE3}" dt="2023-09-18T01:59:08.125" v="1163" actId="2711"/>
        <pc:sldMkLst>
          <pc:docMk/>
          <pc:sldMk cId="2228824177" sldId="262"/>
        </pc:sldMkLst>
        <pc:spChg chg="mod">
          <ac:chgData name="Sanchez, Aldo" userId="9392a471-5145-4b1b-b81d-d1b461ea30e9" providerId="ADAL" clId="{E6B5FDF3-30E8-5B46-9387-6685DFECAFE3}" dt="2023-09-18T01:55:09.364" v="1083" actId="27636"/>
          <ac:spMkLst>
            <pc:docMk/>
            <pc:sldMk cId="2228824177" sldId="262"/>
            <ac:spMk id="2" creationId="{730AE1EF-A6D1-F0BB-155B-D418B9928B65}"/>
          </ac:spMkLst>
        </pc:spChg>
        <pc:spChg chg="mod">
          <ac:chgData name="Sanchez, Aldo" userId="9392a471-5145-4b1b-b81d-d1b461ea30e9" providerId="ADAL" clId="{E6B5FDF3-30E8-5B46-9387-6685DFECAFE3}" dt="2023-09-18T01:59:08.125" v="1163" actId="2711"/>
          <ac:spMkLst>
            <pc:docMk/>
            <pc:sldMk cId="2228824177" sldId="262"/>
            <ac:spMk id="3" creationId="{A0D3DE30-4917-BC6E-4054-32EEB494BFE2}"/>
          </ac:spMkLst>
        </pc:spChg>
      </pc:sldChg>
      <pc:sldChg chg="addSp modSp new mod setBg">
        <pc:chgData name="Sanchez, Aldo" userId="9392a471-5145-4b1b-b81d-d1b461ea30e9" providerId="ADAL" clId="{E6B5FDF3-30E8-5B46-9387-6685DFECAFE3}" dt="2023-09-18T02:22:29.860" v="2123" actId="26606"/>
        <pc:sldMkLst>
          <pc:docMk/>
          <pc:sldMk cId="893692177" sldId="263"/>
        </pc:sldMkLst>
        <pc:spChg chg="mod">
          <ac:chgData name="Sanchez, Aldo" userId="9392a471-5145-4b1b-b81d-d1b461ea30e9" providerId="ADAL" clId="{E6B5FDF3-30E8-5B46-9387-6685DFECAFE3}" dt="2023-09-18T02:22:29.860" v="2123" actId="26606"/>
          <ac:spMkLst>
            <pc:docMk/>
            <pc:sldMk cId="893692177" sldId="263"/>
            <ac:spMk id="2" creationId="{54079E76-F0D6-3DAF-FB8E-65074F865439}"/>
          </ac:spMkLst>
        </pc:spChg>
        <pc:spChg chg="mod">
          <ac:chgData name="Sanchez, Aldo" userId="9392a471-5145-4b1b-b81d-d1b461ea30e9" providerId="ADAL" clId="{E6B5FDF3-30E8-5B46-9387-6685DFECAFE3}" dt="2023-09-18T02:22:29.860" v="2123" actId="26606"/>
          <ac:spMkLst>
            <pc:docMk/>
            <pc:sldMk cId="893692177" sldId="263"/>
            <ac:spMk id="3" creationId="{8EACC1E5-8541-7220-5164-FF392B231F62}"/>
          </ac:spMkLst>
        </pc:spChg>
        <pc:spChg chg="add">
          <ac:chgData name="Sanchez, Aldo" userId="9392a471-5145-4b1b-b81d-d1b461ea30e9" providerId="ADAL" clId="{E6B5FDF3-30E8-5B46-9387-6685DFECAFE3}" dt="2023-09-18T02:22:29.860" v="2123" actId="26606"/>
          <ac:spMkLst>
            <pc:docMk/>
            <pc:sldMk cId="893692177" sldId="263"/>
            <ac:spMk id="9" creationId="{DB66C9CD-6BF4-44CA-8078-0BB819080761}"/>
          </ac:spMkLst>
        </pc:spChg>
        <pc:picChg chg="add">
          <ac:chgData name="Sanchez, Aldo" userId="9392a471-5145-4b1b-b81d-d1b461ea30e9" providerId="ADAL" clId="{E6B5FDF3-30E8-5B46-9387-6685DFECAFE3}" dt="2023-09-18T02:22:29.860" v="2123" actId="26606"/>
          <ac:picMkLst>
            <pc:docMk/>
            <pc:sldMk cId="893692177" sldId="263"/>
            <ac:picMk id="5" creationId="{B6B425DF-F164-145F-B308-92279123A6F6}"/>
          </ac:picMkLst>
        </pc:picChg>
        <pc:cxnChg chg="add">
          <ac:chgData name="Sanchez, Aldo" userId="9392a471-5145-4b1b-b81d-d1b461ea30e9" providerId="ADAL" clId="{E6B5FDF3-30E8-5B46-9387-6685DFECAFE3}" dt="2023-09-18T02:22:29.860" v="2123" actId="26606"/>
          <ac:cxnSpMkLst>
            <pc:docMk/>
            <pc:sldMk cId="893692177" sldId="263"/>
            <ac:cxnSpMk id="11" creationId="{76D745DA-D03E-47A2-9936-01C39D51A469}"/>
          </ac:cxnSpMkLst>
        </pc:cxnChg>
      </pc:sldChg>
      <pc:sldChg chg="addSp modSp new mod setBg">
        <pc:chgData name="Sanchez, Aldo" userId="9392a471-5145-4b1b-b81d-d1b461ea30e9" providerId="ADAL" clId="{E6B5FDF3-30E8-5B46-9387-6685DFECAFE3}" dt="2023-09-18T02:23:08.456" v="2131" actId="26606"/>
        <pc:sldMkLst>
          <pc:docMk/>
          <pc:sldMk cId="86377412" sldId="264"/>
        </pc:sldMkLst>
        <pc:spChg chg="mod">
          <ac:chgData name="Sanchez, Aldo" userId="9392a471-5145-4b1b-b81d-d1b461ea30e9" providerId="ADAL" clId="{E6B5FDF3-30E8-5B46-9387-6685DFECAFE3}" dt="2023-09-18T02:23:08.456" v="2131" actId="26606"/>
          <ac:spMkLst>
            <pc:docMk/>
            <pc:sldMk cId="86377412" sldId="264"/>
            <ac:spMk id="2" creationId="{EA81737C-BD85-39CE-9592-7A74AB2CBC6D}"/>
          </ac:spMkLst>
        </pc:spChg>
        <pc:spChg chg="mod">
          <ac:chgData name="Sanchez, Aldo" userId="9392a471-5145-4b1b-b81d-d1b461ea30e9" providerId="ADAL" clId="{E6B5FDF3-30E8-5B46-9387-6685DFECAFE3}" dt="2023-09-18T02:23:08.456" v="2131" actId="26606"/>
          <ac:spMkLst>
            <pc:docMk/>
            <pc:sldMk cId="86377412" sldId="264"/>
            <ac:spMk id="3" creationId="{7DE63423-03AC-2381-1318-7CB9126E7E16}"/>
          </ac:spMkLst>
        </pc:spChg>
        <pc:spChg chg="add">
          <ac:chgData name="Sanchez, Aldo" userId="9392a471-5145-4b1b-b81d-d1b461ea30e9" providerId="ADAL" clId="{E6B5FDF3-30E8-5B46-9387-6685DFECAFE3}" dt="2023-09-18T02:23:08.456" v="2131" actId="26606"/>
          <ac:spMkLst>
            <pc:docMk/>
            <pc:sldMk cId="86377412" sldId="264"/>
            <ac:spMk id="9" creationId="{C279C8A1-C4E4-4DE9-934E-91221AC99393}"/>
          </ac:spMkLst>
        </pc:spChg>
        <pc:picChg chg="add">
          <ac:chgData name="Sanchez, Aldo" userId="9392a471-5145-4b1b-b81d-d1b461ea30e9" providerId="ADAL" clId="{E6B5FDF3-30E8-5B46-9387-6685DFECAFE3}" dt="2023-09-18T02:23:08.456" v="2131" actId="26606"/>
          <ac:picMkLst>
            <pc:docMk/>
            <pc:sldMk cId="86377412" sldId="264"/>
            <ac:picMk id="5" creationId="{5C376208-758C-8B4E-6E99-09091F453C9A}"/>
          </ac:picMkLst>
        </pc:picChg>
        <pc:cxnChg chg="add">
          <ac:chgData name="Sanchez, Aldo" userId="9392a471-5145-4b1b-b81d-d1b461ea30e9" providerId="ADAL" clId="{E6B5FDF3-30E8-5B46-9387-6685DFECAFE3}" dt="2023-09-18T02:23:08.456" v="2131" actId="26606"/>
          <ac:cxnSpMkLst>
            <pc:docMk/>
            <pc:sldMk cId="86377412" sldId="264"/>
            <ac:cxnSpMk id="11" creationId="{26C7ED5D-77C4-4564-8B1A-E55609CF44C4}"/>
          </ac:cxnSpMkLst>
        </pc:cxnChg>
      </pc:sldChg>
      <pc:sldChg chg="modSp new mod">
        <pc:chgData name="Sanchez, Aldo" userId="9392a471-5145-4b1b-b81d-d1b461ea30e9" providerId="ADAL" clId="{E6B5FDF3-30E8-5B46-9387-6685DFECAFE3}" dt="2023-09-18T02:04:44.899" v="1439" actId="20577"/>
        <pc:sldMkLst>
          <pc:docMk/>
          <pc:sldMk cId="1722637755" sldId="265"/>
        </pc:sldMkLst>
        <pc:spChg chg="mod">
          <ac:chgData name="Sanchez, Aldo" userId="9392a471-5145-4b1b-b81d-d1b461ea30e9" providerId="ADAL" clId="{E6B5FDF3-30E8-5B46-9387-6685DFECAFE3}" dt="2023-09-18T02:04:40.077" v="1437" actId="113"/>
          <ac:spMkLst>
            <pc:docMk/>
            <pc:sldMk cId="1722637755" sldId="265"/>
            <ac:spMk id="2" creationId="{D80C8A30-89D1-C2CF-E101-608F977A4D03}"/>
          </ac:spMkLst>
        </pc:spChg>
        <pc:spChg chg="mod">
          <ac:chgData name="Sanchez, Aldo" userId="9392a471-5145-4b1b-b81d-d1b461ea30e9" providerId="ADAL" clId="{E6B5FDF3-30E8-5B46-9387-6685DFECAFE3}" dt="2023-09-18T02:04:44.899" v="1439" actId="20577"/>
          <ac:spMkLst>
            <pc:docMk/>
            <pc:sldMk cId="1722637755" sldId="265"/>
            <ac:spMk id="3" creationId="{DF4161D6-4A92-6294-3653-6056255D8DEE}"/>
          </ac:spMkLst>
        </pc:spChg>
      </pc:sldChg>
      <pc:sldChg chg="addSp modSp new mod setBg">
        <pc:chgData name="Sanchez, Aldo" userId="9392a471-5145-4b1b-b81d-d1b461ea30e9" providerId="ADAL" clId="{E6B5FDF3-30E8-5B46-9387-6685DFECAFE3}" dt="2023-09-18T02:33:07.653" v="2304" actId="113"/>
        <pc:sldMkLst>
          <pc:docMk/>
          <pc:sldMk cId="401224672" sldId="266"/>
        </pc:sldMkLst>
        <pc:spChg chg="mod">
          <ac:chgData name="Sanchez, Aldo" userId="9392a471-5145-4b1b-b81d-d1b461ea30e9" providerId="ADAL" clId="{E6B5FDF3-30E8-5B46-9387-6685DFECAFE3}" dt="2023-09-18T02:33:07.653" v="2304" actId="113"/>
          <ac:spMkLst>
            <pc:docMk/>
            <pc:sldMk cId="401224672" sldId="266"/>
            <ac:spMk id="2" creationId="{F81F2E01-F498-E822-790C-BD653EC32E6A}"/>
          </ac:spMkLst>
        </pc:spChg>
        <pc:spChg chg="mod">
          <ac:chgData name="Sanchez, Aldo" userId="9392a471-5145-4b1b-b81d-d1b461ea30e9" providerId="ADAL" clId="{E6B5FDF3-30E8-5B46-9387-6685DFECAFE3}" dt="2023-09-18T02:28:21.608" v="2209" actId="20577"/>
          <ac:spMkLst>
            <pc:docMk/>
            <pc:sldMk cId="401224672" sldId="266"/>
            <ac:spMk id="3" creationId="{D2BBD75C-8643-DCC5-1745-A997B83615A1}"/>
          </ac:spMkLst>
        </pc:spChg>
        <pc:spChg chg="add">
          <ac:chgData name="Sanchez, Aldo" userId="9392a471-5145-4b1b-b81d-d1b461ea30e9" providerId="ADAL" clId="{E6B5FDF3-30E8-5B46-9387-6685DFECAFE3}" dt="2023-09-18T02:24:12.720" v="2134" actId="26606"/>
          <ac:spMkLst>
            <pc:docMk/>
            <pc:sldMk cId="401224672" sldId="266"/>
            <ac:spMk id="9" creationId="{3268346D-5E77-4906-AC8D-57FB88F111CD}"/>
          </ac:spMkLst>
        </pc:spChg>
        <pc:picChg chg="add">
          <ac:chgData name="Sanchez, Aldo" userId="9392a471-5145-4b1b-b81d-d1b461ea30e9" providerId="ADAL" clId="{E6B5FDF3-30E8-5B46-9387-6685DFECAFE3}" dt="2023-09-18T02:24:12.720" v="2134" actId="26606"/>
          <ac:picMkLst>
            <pc:docMk/>
            <pc:sldMk cId="401224672" sldId="266"/>
            <ac:picMk id="5" creationId="{29670460-A923-029B-397E-7C5B581CCD2F}"/>
          </ac:picMkLst>
        </pc:picChg>
        <pc:cxnChg chg="add">
          <ac:chgData name="Sanchez, Aldo" userId="9392a471-5145-4b1b-b81d-d1b461ea30e9" providerId="ADAL" clId="{E6B5FDF3-30E8-5B46-9387-6685DFECAFE3}" dt="2023-09-18T02:24:12.720" v="2134" actId="26606"/>
          <ac:cxnSpMkLst>
            <pc:docMk/>
            <pc:sldMk cId="401224672" sldId="266"/>
            <ac:cxnSpMk id="11" creationId="{4CBC1FDF-AE13-4731-B38F-2761BDFDBB0E}"/>
          </ac:cxnSpMkLst>
        </pc:cxnChg>
      </pc:sldChg>
      <pc:sldChg chg="addSp modSp new mod setBg">
        <pc:chgData name="Sanchez, Aldo" userId="9392a471-5145-4b1b-b81d-d1b461ea30e9" providerId="ADAL" clId="{E6B5FDF3-30E8-5B46-9387-6685DFECAFE3}" dt="2023-09-18T02:33:12.927" v="2305" actId="113"/>
        <pc:sldMkLst>
          <pc:docMk/>
          <pc:sldMk cId="2945358770" sldId="267"/>
        </pc:sldMkLst>
        <pc:spChg chg="mod">
          <ac:chgData name="Sanchez, Aldo" userId="9392a471-5145-4b1b-b81d-d1b461ea30e9" providerId="ADAL" clId="{E6B5FDF3-30E8-5B46-9387-6685DFECAFE3}" dt="2023-09-18T02:33:12.927" v="2305" actId="113"/>
          <ac:spMkLst>
            <pc:docMk/>
            <pc:sldMk cId="2945358770" sldId="267"/>
            <ac:spMk id="2" creationId="{327AE048-1651-6261-B373-B4A7EC6079B9}"/>
          </ac:spMkLst>
        </pc:spChg>
        <pc:spChg chg="mod">
          <ac:chgData name="Sanchez, Aldo" userId="9392a471-5145-4b1b-b81d-d1b461ea30e9" providerId="ADAL" clId="{E6B5FDF3-30E8-5B46-9387-6685DFECAFE3}" dt="2023-09-18T02:28:02.085" v="2202" actId="15"/>
          <ac:spMkLst>
            <pc:docMk/>
            <pc:sldMk cId="2945358770" sldId="267"/>
            <ac:spMk id="3" creationId="{4356A33E-E904-72AB-F21F-9E4B4063D211}"/>
          </ac:spMkLst>
        </pc:spChg>
        <pc:spChg chg="add">
          <ac:chgData name="Sanchez, Aldo" userId="9392a471-5145-4b1b-b81d-d1b461ea30e9" providerId="ADAL" clId="{E6B5FDF3-30E8-5B46-9387-6685DFECAFE3}" dt="2023-09-18T02:25:55.723" v="2161" actId="26606"/>
          <ac:spMkLst>
            <pc:docMk/>
            <pc:sldMk cId="2945358770" sldId="267"/>
            <ac:spMk id="9" creationId="{DB66C9CD-6BF4-44CA-8078-0BB819080761}"/>
          </ac:spMkLst>
        </pc:spChg>
        <pc:picChg chg="add">
          <ac:chgData name="Sanchez, Aldo" userId="9392a471-5145-4b1b-b81d-d1b461ea30e9" providerId="ADAL" clId="{E6B5FDF3-30E8-5B46-9387-6685DFECAFE3}" dt="2023-09-18T02:25:55.723" v="2161" actId="26606"/>
          <ac:picMkLst>
            <pc:docMk/>
            <pc:sldMk cId="2945358770" sldId="267"/>
            <ac:picMk id="5" creationId="{E8D08C6E-F255-F5B1-5A67-A2C0A08D7C8E}"/>
          </ac:picMkLst>
        </pc:picChg>
        <pc:cxnChg chg="add">
          <ac:chgData name="Sanchez, Aldo" userId="9392a471-5145-4b1b-b81d-d1b461ea30e9" providerId="ADAL" clId="{E6B5FDF3-30E8-5B46-9387-6685DFECAFE3}" dt="2023-09-18T02:25:55.723" v="2161" actId="26606"/>
          <ac:cxnSpMkLst>
            <pc:docMk/>
            <pc:sldMk cId="2945358770" sldId="267"/>
            <ac:cxnSpMk id="11" creationId="{76D745DA-D03E-47A2-9936-01C39D51A469}"/>
          </ac:cxnSpMkLst>
        </pc:cxnChg>
      </pc:sldChg>
      <pc:sldChg chg="addSp delSp modSp new mod setBg">
        <pc:chgData name="Sanchez, Aldo" userId="9392a471-5145-4b1b-b81d-d1b461ea30e9" providerId="ADAL" clId="{E6B5FDF3-30E8-5B46-9387-6685DFECAFE3}" dt="2023-09-18T02:33:18.751" v="2306" actId="113"/>
        <pc:sldMkLst>
          <pc:docMk/>
          <pc:sldMk cId="2775583024" sldId="268"/>
        </pc:sldMkLst>
        <pc:spChg chg="mod">
          <ac:chgData name="Sanchez, Aldo" userId="9392a471-5145-4b1b-b81d-d1b461ea30e9" providerId="ADAL" clId="{E6B5FDF3-30E8-5B46-9387-6685DFECAFE3}" dt="2023-09-18T02:33:18.751" v="2306" actId="113"/>
          <ac:spMkLst>
            <pc:docMk/>
            <pc:sldMk cId="2775583024" sldId="268"/>
            <ac:spMk id="2" creationId="{068531BB-152B-243F-7454-647CD2F5A6A2}"/>
          </ac:spMkLst>
        </pc:spChg>
        <pc:spChg chg="mod">
          <ac:chgData name="Sanchez, Aldo" userId="9392a471-5145-4b1b-b81d-d1b461ea30e9" providerId="ADAL" clId="{E6B5FDF3-30E8-5B46-9387-6685DFECAFE3}" dt="2023-09-18T02:30:46.086" v="2266" actId="20577"/>
          <ac:spMkLst>
            <pc:docMk/>
            <pc:sldMk cId="2775583024" sldId="268"/>
            <ac:spMk id="3" creationId="{5986B72E-23B7-39A5-F932-E11CD7277744}"/>
          </ac:spMkLst>
        </pc:spChg>
        <pc:spChg chg="add del">
          <ac:chgData name="Sanchez, Aldo" userId="9392a471-5145-4b1b-b81d-d1b461ea30e9" providerId="ADAL" clId="{E6B5FDF3-30E8-5B46-9387-6685DFECAFE3}" dt="2023-09-18T02:30:18.074" v="2259" actId="26606"/>
          <ac:spMkLst>
            <pc:docMk/>
            <pc:sldMk cId="2775583024" sldId="268"/>
            <ac:spMk id="9" creationId="{1AEB7F98-32EC-40D3-89EE-C8433023163A}"/>
          </ac:spMkLst>
        </pc:spChg>
        <pc:spChg chg="add del">
          <ac:chgData name="Sanchez, Aldo" userId="9392a471-5145-4b1b-b81d-d1b461ea30e9" providerId="ADAL" clId="{E6B5FDF3-30E8-5B46-9387-6685DFECAFE3}" dt="2023-09-18T02:30:26.831" v="2260" actId="26606"/>
          <ac:spMkLst>
            <pc:docMk/>
            <pc:sldMk cId="2775583024" sldId="268"/>
            <ac:spMk id="13" creationId="{EEE96A74-B62B-4642-AB22-7776A5F48CE7}"/>
          </ac:spMkLst>
        </pc:spChg>
        <pc:spChg chg="add del">
          <ac:chgData name="Sanchez, Aldo" userId="9392a471-5145-4b1b-b81d-d1b461ea30e9" providerId="ADAL" clId="{E6B5FDF3-30E8-5B46-9387-6685DFECAFE3}" dt="2023-09-18T02:29:57.345" v="2254" actId="26606"/>
          <ac:spMkLst>
            <pc:docMk/>
            <pc:sldMk cId="2775583024" sldId="268"/>
            <ac:spMk id="16" creationId="{DB66C9CD-6BF4-44CA-8078-0BB819080761}"/>
          </ac:spMkLst>
        </pc:spChg>
        <pc:spChg chg="add">
          <ac:chgData name="Sanchez, Aldo" userId="9392a471-5145-4b1b-b81d-d1b461ea30e9" providerId="ADAL" clId="{E6B5FDF3-30E8-5B46-9387-6685DFECAFE3}" dt="2023-09-18T02:30:26.831" v="2260" actId="26606"/>
          <ac:spMkLst>
            <pc:docMk/>
            <pc:sldMk cId="2775583024" sldId="268"/>
            <ac:spMk id="19" creationId="{EEE96A74-B62B-4642-AB22-7776A5F48CE7}"/>
          </ac:spMkLst>
        </pc:spChg>
        <pc:spChg chg="add del">
          <ac:chgData name="Sanchez, Aldo" userId="9392a471-5145-4b1b-b81d-d1b461ea30e9" providerId="ADAL" clId="{E6B5FDF3-30E8-5B46-9387-6685DFECAFE3}" dt="2023-09-18T02:30:08.041" v="2258" actId="26606"/>
          <ac:spMkLst>
            <pc:docMk/>
            <pc:sldMk cId="2775583024" sldId="268"/>
            <ac:spMk id="20" creationId="{EEE96A74-B62B-4642-AB22-7776A5F48CE7}"/>
          </ac:spMkLst>
        </pc:spChg>
        <pc:picChg chg="add mod">
          <ac:chgData name="Sanchez, Aldo" userId="9392a471-5145-4b1b-b81d-d1b461ea30e9" providerId="ADAL" clId="{E6B5FDF3-30E8-5B46-9387-6685DFECAFE3}" dt="2023-09-18T02:30:18.074" v="2259" actId="26606"/>
          <ac:picMkLst>
            <pc:docMk/>
            <pc:sldMk cId="2775583024" sldId="268"/>
            <ac:picMk id="5" creationId="{AED73CD4-9508-DC13-A00E-B3A9DB102B80}"/>
          </ac:picMkLst>
        </pc:picChg>
        <pc:cxnChg chg="add del">
          <ac:chgData name="Sanchez, Aldo" userId="9392a471-5145-4b1b-b81d-d1b461ea30e9" providerId="ADAL" clId="{E6B5FDF3-30E8-5B46-9387-6685DFECAFE3}" dt="2023-09-18T02:30:18.074" v="2259" actId="26606"/>
          <ac:cxnSpMkLst>
            <pc:docMk/>
            <pc:sldMk cId="2775583024" sldId="268"/>
            <ac:cxnSpMk id="11" creationId="{79A23555-9837-466D-9123-97B89F6CA171}"/>
          </ac:cxnSpMkLst>
        </pc:cxnChg>
        <pc:cxnChg chg="add del">
          <ac:chgData name="Sanchez, Aldo" userId="9392a471-5145-4b1b-b81d-d1b461ea30e9" providerId="ADAL" clId="{E6B5FDF3-30E8-5B46-9387-6685DFECAFE3}" dt="2023-09-18T02:30:26.831" v="2260" actId="26606"/>
          <ac:cxnSpMkLst>
            <pc:docMk/>
            <pc:sldMk cId="2775583024" sldId="268"/>
            <ac:cxnSpMk id="14" creationId="{3A513CAD-9784-4D35-BAF9-1F7DDD697BDB}"/>
          </ac:cxnSpMkLst>
        </pc:cxnChg>
        <pc:cxnChg chg="add">
          <ac:chgData name="Sanchez, Aldo" userId="9392a471-5145-4b1b-b81d-d1b461ea30e9" providerId="ADAL" clId="{E6B5FDF3-30E8-5B46-9387-6685DFECAFE3}" dt="2023-09-18T02:30:26.831" v="2260" actId="26606"/>
          <ac:cxnSpMkLst>
            <pc:docMk/>
            <pc:sldMk cId="2775583024" sldId="268"/>
            <ac:cxnSpMk id="17" creationId="{3A513CAD-9784-4D35-BAF9-1F7DDD697BDB}"/>
          </ac:cxnSpMkLst>
        </pc:cxnChg>
        <pc:cxnChg chg="add del">
          <ac:chgData name="Sanchez, Aldo" userId="9392a471-5145-4b1b-b81d-d1b461ea30e9" providerId="ADAL" clId="{E6B5FDF3-30E8-5B46-9387-6685DFECAFE3}" dt="2023-09-18T02:29:57.345" v="2254" actId="26606"/>
          <ac:cxnSpMkLst>
            <pc:docMk/>
            <pc:sldMk cId="2775583024" sldId="268"/>
            <ac:cxnSpMk id="18" creationId="{CC9CF63D-A2A3-4ECF-BC53-4B0D56918FB4}"/>
          </ac:cxnSpMkLst>
        </pc:cxnChg>
        <pc:cxnChg chg="add del">
          <ac:chgData name="Sanchez, Aldo" userId="9392a471-5145-4b1b-b81d-d1b461ea30e9" providerId="ADAL" clId="{E6B5FDF3-30E8-5B46-9387-6685DFECAFE3}" dt="2023-09-18T02:30:08.041" v="2258" actId="26606"/>
          <ac:cxnSpMkLst>
            <pc:docMk/>
            <pc:sldMk cId="2775583024" sldId="268"/>
            <ac:cxnSpMk id="21" creationId="{3A513CAD-9784-4D35-BAF9-1F7DDD697BDB}"/>
          </ac:cxnSpMkLst>
        </pc:cxnChg>
      </pc:sldChg>
      <pc:sldChg chg="addSp modSp new mod setBg">
        <pc:chgData name="Sanchez, Aldo" userId="9392a471-5145-4b1b-b81d-d1b461ea30e9" providerId="ADAL" clId="{E6B5FDF3-30E8-5B46-9387-6685DFECAFE3}" dt="2023-09-18T02:23:24.792" v="2132" actId="26606"/>
        <pc:sldMkLst>
          <pc:docMk/>
          <pc:sldMk cId="3852325722" sldId="269"/>
        </pc:sldMkLst>
        <pc:spChg chg="mod">
          <ac:chgData name="Sanchez, Aldo" userId="9392a471-5145-4b1b-b81d-d1b461ea30e9" providerId="ADAL" clId="{E6B5FDF3-30E8-5B46-9387-6685DFECAFE3}" dt="2023-09-18T02:23:24.792" v="2132" actId="26606"/>
          <ac:spMkLst>
            <pc:docMk/>
            <pc:sldMk cId="3852325722" sldId="269"/>
            <ac:spMk id="2" creationId="{05631984-51E2-EAB2-B46F-1BC6DF3021ED}"/>
          </ac:spMkLst>
        </pc:spChg>
        <pc:spChg chg="mod">
          <ac:chgData name="Sanchez, Aldo" userId="9392a471-5145-4b1b-b81d-d1b461ea30e9" providerId="ADAL" clId="{E6B5FDF3-30E8-5B46-9387-6685DFECAFE3}" dt="2023-09-18T02:23:24.792" v="2132" actId="26606"/>
          <ac:spMkLst>
            <pc:docMk/>
            <pc:sldMk cId="3852325722" sldId="269"/>
            <ac:spMk id="3" creationId="{0B339203-1F0D-A76F-32BB-DFE4C8CE059F}"/>
          </ac:spMkLst>
        </pc:spChg>
        <pc:spChg chg="add">
          <ac:chgData name="Sanchez, Aldo" userId="9392a471-5145-4b1b-b81d-d1b461ea30e9" providerId="ADAL" clId="{E6B5FDF3-30E8-5B46-9387-6685DFECAFE3}" dt="2023-09-18T02:23:24.792" v="2132" actId="26606"/>
          <ac:spMkLst>
            <pc:docMk/>
            <pc:sldMk cId="3852325722" sldId="269"/>
            <ac:spMk id="8" creationId="{3D2EE047-566C-48D4-9F44-4BB3B58FB300}"/>
          </ac:spMkLst>
        </pc:spChg>
        <pc:grpChg chg="add">
          <ac:chgData name="Sanchez, Aldo" userId="9392a471-5145-4b1b-b81d-d1b461ea30e9" providerId="ADAL" clId="{E6B5FDF3-30E8-5B46-9387-6685DFECAFE3}" dt="2023-09-18T02:23:24.792" v="2132" actId="26606"/>
          <ac:grpSpMkLst>
            <pc:docMk/>
            <pc:sldMk cId="3852325722" sldId="269"/>
            <ac:grpSpMk id="10" creationId="{B48EE24C-0DEE-4852-98D1-766934BDAAA2}"/>
          </ac:grpSpMkLst>
        </pc:grpChg>
      </pc:sldChg>
      <pc:sldChg chg="addSp delSp modSp new mod setBg">
        <pc:chgData name="Sanchez, Aldo" userId="9392a471-5145-4b1b-b81d-d1b461ea30e9" providerId="ADAL" clId="{E6B5FDF3-30E8-5B46-9387-6685DFECAFE3}" dt="2023-09-18T02:33:27.245" v="2307" actId="2711"/>
        <pc:sldMkLst>
          <pc:docMk/>
          <pc:sldMk cId="3826433430" sldId="270"/>
        </pc:sldMkLst>
        <pc:spChg chg="mod">
          <ac:chgData name="Sanchez, Aldo" userId="9392a471-5145-4b1b-b81d-d1b461ea30e9" providerId="ADAL" clId="{E6B5FDF3-30E8-5B46-9387-6685DFECAFE3}" dt="2023-09-18T02:32:22.509" v="2296" actId="122"/>
          <ac:spMkLst>
            <pc:docMk/>
            <pc:sldMk cId="3826433430" sldId="270"/>
            <ac:spMk id="2" creationId="{29DEB85F-04C1-0B06-6AE7-79EF225D5BB1}"/>
          </ac:spMkLst>
        </pc:spChg>
        <pc:spChg chg="mod ord">
          <ac:chgData name="Sanchez, Aldo" userId="9392a471-5145-4b1b-b81d-d1b461ea30e9" providerId="ADAL" clId="{E6B5FDF3-30E8-5B46-9387-6685DFECAFE3}" dt="2023-09-18T02:33:27.245" v="2307" actId="2711"/>
          <ac:spMkLst>
            <pc:docMk/>
            <pc:sldMk cId="3826433430" sldId="270"/>
            <ac:spMk id="3" creationId="{5190EBD7-16DE-CF6F-FA18-B83C68BFB570}"/>
          </ac:spMkLst>
        </pc:spChg>
        <pc:spChg chg="add">
          <ac:chgData name="Sanchez, Aldo" userId="9392a471-5145-4b1b-b81d-d1b461ea30e9" providerId="ADAL" clId="{E6B5FDF3-30E8-5B46-9387-6685DFECAFE3}" dt="2023-09-18T02:31:14.632" v="2271" actId="26606"/>
          <ac:spMkLst>
            <pc:docMk/>
            <pc:sldMk cId="3826433430" sldId="270"/>
            <ac:spMk id="6" creationId="{3D2EE047-566C-48D4-9F44-4BB3B58FB300}"/>
          </ac:spMkLst>
        </pc:spChg>
        <pc:spChg chg="add del">
          <ac:chgData name="Sanchez, Aldo" userId="9392a471-5145-4b1b-b81d-d1b461ea30e9" providerId="ADAL" clId="{E6B5FDF3-30E8-5B46-9387-6685DFECAFE3}" dt="2023-09-18T02:31:03.168" v="2268" actId="26606"/>
          <ac:spMkLst>
            <pc:docMk/>
            <pc:sldMk cId="3826433430" sldId="270"/>
            <ac:spMk id="9" creationId="{DB66C9CD-6BF4-44CA-8078-0BB819080761}"/>
          </ac:spMkLst>
        </pc:spChg>
        <pc:picChg chg="add mod">
          <ac:chgData name="Sanchez, Aldo" userId="9392a471-5145-4b1b-b81d-d1b461ea30e9" providerId="ADAL" clId="{E6B5FDF3-30E8-5B46-9387-6685DFECAFE3}" dt="2023-09-18T02:32:46.878" v="2303" actId="1076"/>
          <ac:picMkLst>
            <pc:docMk/>
            <pc:sldMk cId="3826433430" sldId="270"/>
            <ac:picMk id="4" creationId="{C3DC4C58-B37A-C65E-F9B1-25D943F7D915}"/>
          </ac:picMkLst>
        </pc:picChg>
        <pc:picChg chg="add del">
          <ac:chgData name="Sanchez, Aldo" userId="9392a471-5145-4b1b-b81d-d1b461ea30e9" providerId="ADAL" clId="{E6B5FDF3-30E8-5B46-9387-6685DFECAFE3}" dt="2023-09-18T02:31:03.168" v="2268" actId="26606"/>
          <ac:picMkLst>
            <pc:docMk/>
            <pc:sldMk cId="3826433430" sldId="270"/>
            <ac:picMk id="5" creationId="{87A8B1E1-2DAB-21BC-C75D-83A30FF1F802}"/>
          </ac:picMkLst>
        </pc:picChg>
        <pc:cxnChg chg="add del">
          <ac:chgData name="Sanchez, Aldo" userId="9392a471-5145-4b1b-b81d-d1b461ea30e9" providerId="ADAL" clId="{E6B5FDF3-30E8-5B46-9387-6685DFECAFE3}" dt="2023-09-18T02:31:03.168" v="2268" actId="26606"/>
          <ac:cxnSpMkLst>
            <pc:docMk/>
            <pc:sldMk cId="3826433430" sldId="270"/>
            <ac:cxnSpMk id="11" creationId="{16C132CB-661F-4A80-B2A5-D78FF18C0CDF}"/>
          </ac:cxnSpMkLst>
        </pc:cxnChg>
      </pc:sldChg>
      <pc:sldChg chg="delSp modSp add mod setBg delDesignElem modShow">
        <pc:chgData name="Sanchez, Aldo" userId="9392a471-5145-4b1b-b81d-d1b461ea30e9" providerId="ADAL" clId="{E6B5FDF3-30E8-5B46-9387-6685DFECAFE3}" dt="2023-09-20T19:41:54.925" v="2360" actId="729"/>
        <pc:sldMkLst>
          <pc:docMk/>
          <pc:sldMk cId="1941582889" sldId="271"/>
        </pc:sldMkLst>
        <pc:spChg chg="mod">
          <ac:chgData name="Sanchez, Aldo" userId="9392a471-5145-4b1b-b81d-d1b461ea30e9" providerId="ADAL" clId="{E6B5FDF3-30E8-5B46-9387-6685DFECAFE3}" dt="2023-09-20T19:39:37.951" v="2356" actId="20577"/>
          <ac:spMkLst>
            <pc:docMk/>
            <pc:sldMk cId="1941582889" sldId="271"/>
            <ac:spMk id="5" creationId="{0D2148A8-27D7-ACFB-532A-47FC8DFD5182}"/>
          </ac:spMkLst>
        </pc:spChg>
        <pc:spChg chg="del">
          <ac:chgData name="Sanchez, Aldo" userId="9392a471-5145-4b1b-b81d-d1b461ea30e9" providerId="ADAL" clId="{E6B5FDF3-30E8-5B46-9387-6685DFECAFE3}" dt="2023-09-20T19:39:27.660" v="2350"/>
          <ac:spMkLst>
            <pc:docMk/>
            <pc:sldMk cId="1941582889" sldId="271"/>
            <ac:spMk id="9" creationId="{1F4CD6D0-88B6-45F4-AC60-54587D3C92A0}"/>
          </ac:spMkLst>
        </pc:spChg>
        <pc:spChg chg="del">
          <ac:chgData name="Sanchez, Aldo" userId="9392a471-5145-4b1b-b81d-d1b461ea30e9" providerId="ADAL" clId="{E6B5FDF3-30E8-5B46-9387-6685DFECAFE3}" dt="2023-09-20T19:39:27.660" v="2350"/>
          <ac:spMkLst>
            <pc:docMk/>
            <pc:sldMk cId="1941582889" sldId="271"/>
            <ac:spMk id="11" creationId="{C2E86F6D-198D-45C3-AC93-8D31B8A4DDDD}"/>
          </ac:spMkLst>
        </pc:spChg>
        <pc:cxnChg chg="del">
          <ac:chgData name="Sanchez, Aldo" userId="9392a471-5145-4b1b-b81d-d1b461ea30e9" providerId="ADAL" clId="{E6B5FDF3-30E8-5B46-9387-6685DFECAFE3}" dt="2023-09-20T19:39:27.660" v="2350"/>
          <ac:cxnSpMkLst>
            <pc:docMk/>
            <pc:sldMk cId="1941582889" sldId="271"/>
            <ac:cxnSpMk id="13" creationId="{6C14D892-36B8-4065-9158-50C22E1E6986}"/>
          </ac:cxnSpMkLst>
        </pc:cxnChg>
      </pc:sldChg>
      <pc:sldChg chg="modSp add mod modShow">
        <pc:chgData name="Sanchez, Aldo" userId="9392a471-5145-4b1b-b81d-d1b461ea30e9" providerId="ADAL" clId="{E6B5FDF3-30E8-5B46-9387-6685DFECAFE3}" dt="2023-09-20T19:41:58.434" v="2361" actId="729"/>
        <pc:sldMkLst>
          <pc:docMk/>
          <pc:sldMk cId="358832505" sldId="272"/>
        </pc:sldMkLst>
        <pc:spChg chg="mod">
          <ac:chgData name="Sanchez, Aldo" userId="9392a471-5145-4b1b-b81d-d1b461ea30e9" providerId="ADAL" clId="{E6B5FDF3-30E8-5B46-9387-6685DFECAFE3}" dt="2023-09-20T19:39:43.439" v="2359" actId="20577"/>
          <ac:spMkLst>
            <pc:docMk/>
            <pc:sldMk cId="358832505" sldId="272"/>
            <ac:spMk id="5" creationId="{0D2148A8-27D7-ACFB-532A-47FC8DFD5182}"/>
          </ac:spMkLst>
        </pc:spChg>
      </pc:sldChg>
      <pc:sldMasterChg chg="del delSldLayout">
        <pc:chgData name="Sanchez, Aldo" userId="9392a471-5145-4b1b-b81d-d1b461ea30e9" providerId="ADAL" clId="{E6B5FDF3-30E8-5B46-9387-6685DFECAFE3}" dt="2023-09-17T23:01:47.487" v="0" actId="26606"/>
        <pc:sldMasterMkLst>
          <pc:docMk/>
          <pc:sldMasterMk cId="3334770244" sldId="2147483648"/>
        </pc:sldMasterMkLst>
        <pc:sldLayoutChg chg="del">
          <pc:chgData name="Sanchez, Aldo" userId="9392a471-5145-4b1b-b81d-d1b461ea30e9" providerId="ADAL" clId="{E6B5FDF3-30E8-5B46-9387-6685DFECAFE3}" dt="2023-09-17T23:01:47.487" v="0" actId="26606"/>
          <pc:sldLayoutMkLst>
            <pc:docMk/>
            <pc:sldMasterMk cId="3334770244" sldId="2147483648"/>
            <pc:sldLayoutMk cId="2745455253" sldId="2147483649"/>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3662215899" sldId="2147483650"/>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3868827" sldId="2147483651"/>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2545280410" sldId="2147483652"/>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3139327800" sldId="2147483653"/>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3423390294" sldId="2147483654"/>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1431026624" sldId="2147483655"/>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3595537292" sldId="2147483656"/>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2902839983" sldId="2147483657"/>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2196583568" sldId="2147483658"/>
          </pc:sldLayoutMkLst>
        </pc:sldLayoutChg>
        <pc:sldLayoutChg chg="del">
          <pc:chgData name="Sanchez, Aldo" userId="9392a471-5145-4b1b-b81d-d1b461ea30e9" providerId="ADAL" clId="{E6B5FDF3-30E8-5B46-9387-6685DFECAFE3}" dt="2023-09-17T23:01:47.487" v="0" actId="26606"/>
          <pc:sldLayoutMkLst>
            <pc:docMk/>
            <pc:sldMasterMk cId="3334770244" sldId="2147483648"/>
            <pc:sldLayoutMk cId="3771082777" sldId="2147483659"/>
          </pc:sldLayoutMkLst>
        </pc:sldLayoutChg>
      </pc:sldMasterChg>
      <pc:sldMasterChg chg="add replId addSldLayout">
        <pc:chgData name="Sanchez, Aldo" userId="9392a471-5145-4b1b-b81d-d1b461ea30e9" providerId="ADAL" clId="{E6B5FDF3-30E8-5B46-9387-6685DFECAFE3}" dt="2023-09-17T23:01:47.487" v="0" actId="26606"/>
        <pc:sldMasterMkLst>
          <pc:docMk/>
          <pc:sldMasterMk cId="3207305667" sldId="2147483660"/>
        </pc:sldMasterMkLst>
        <pc:sldLayoutChg chg="add">
          <pc:chgData name="Sanchez, Aldo" userId="9392a471-5145-4b1b-b81d-d1b461ea30e9" providerId="ADAL" clId="{E6B5FDF3-30E8-5B46-9387-6685DFECAFE3}" dt="2023-09-17T23:01:47.487" v="0" actId="26606"/>
          <pc:sldLayoutMkLst>
            <pc:docMk/>
            <pc:sldMasterMk cId="3207305667" sldId="2147483660"/>
            <pc:sldLayoutMk cId="4246077341" sldId="2147483661"/>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923709040" sldId="2147483662"/>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3225008250" sldId="2147483663"/>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2712255457" sldId="2147483664"/>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1804670876" sldId="2147483665"/>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4175179981" sldId="2147483666"/>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3315274684" sldId="2147483667"/>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2341581685" sldId="2147483668"/>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4175806914" sldId="2147483669"/>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1772600001" sldId="2147483670"/>
          </pc:sldLayoutMkLst>
        </pc:sldLayoutChg>
        <pc:sldLayoutChg chg="add replId">
          <pc:chgData name="Sanchez, Aldo" userId="9392a471-5145-4b1b-b81d-d1b461ea30e9" providerId="ADAL" clId="{E6B5FDF3-30E8-5B46-9387-6685DFECAFE3}" dt="2023-09-17T23:01:47.487" v="0" actId="26606"/>
          <pc:sldLayoutMkLst>
            <pc:docMk/>
            <pc:sldMasterMk cId="3207305667" sldId="2147483660"/>
            <pc:sldLayoutMk cId="294979596" sldId="2147483671"/>
          </pc:sldLayoutMkLst>
        </pc:sldLayoutChg>
      </pc:sldMasterChg>
    </pc:docChg>
  </pc:docChgLst>
  <pc:docChgLst>
    <pc:chgData name="Usuario invitado" userId="S::urn:spo:anon#ec5328fa63b8f1629cbbac20a1b5ca9337f6fe4515aba25989f3c8182d9d7118::" providerId="AD" clId="Web-{2B651BA8-8096-02B4-ACE0-B58F7E2B43BB}"/>
    <pc:docChg chg="addSld modSld">
      <pc:chgData name="Usuario invitado" userId="S::urn:spo:anon#ec5328fa63b8f1629cbbac20a1b5ca9337f6fe4515aba25989f3c8182d9d7118::" providerId="AD" clId="Web-{2B651BA8-8096-02B4-ACE0-B58F7E2B43BB}" dt="2023-10-05T23:52:24.411" v="174" actId="20577"/>
      <pc:docMkLst>
        <pc:docMk/>
      </pc:docMkLst>
      <pc:sldChg chg="modSp">
        <pc:chgData name="Usuario invitado" userId="S::urn:spo:anon#ec5328fa63b8f1629cbbac20a1b5ca9337f6fe4515aba25989f3c8182d9d7118::" providerId="AD" clId="Web-{2B651BA8-8096-02B4-ACE0-B58F7E2B43BB}" dt="2023-10-05T23:47:43.792" v="1" actId="1076"/>
        <pc:sldMkLst>
          <pc:docMk/>
          <pc:sldMk cId="2458211961" sldId="278"/>
        </pc:sldMkLst>
        <pc:picChg chg="mod">
          <ac:chgData name="Usuario invitado" userId="S::urn:spo:anon#ec5328fa63b8f1629cbbac20a1b5ca9337f6fe4515aba25989f3c8182d9d7118::" providerId="AD" clId="Web-{2B651BA8-8096-02B4-ACE0-B58F7E2B43BB}" dt="2023-10-05T23:47:43.792" v="1" actId="1076"/>
          <ac:picMkLst>
            <pc:docMk/>
            <pc:sldMk cId="2458211961" sldId="278"/>
            <ac:picMk id="4" creationId="{288D0809-06C5-D043-74D1-A3EAC6D431A7}"/>
          </ac:picMkLst>
        </pc:picChg>
      </pc:sldChg>
      <pc:sldChg chg="addSp delSp modSp addAnim">
        <pc:chgData name="Usuario invitado" userId="S::urn:spo:anon#ec5328fa63b8f1629cbbac20a1b5ca9337f6fe4515aba25989f3c8182d9d7118::" providerId="AD" clId="Web-{2B651BA8-8096-02B4-ACE0-B58F7E2B43BB}" dt="2023-10-05T23:48:42.215" v="42"/>
        <pc:sldMkLst>
          <pc:docMk/>
          <pc:sldMk cId="3522784493" sldId="280"/>
        </pc:sldMkLst>
        <pc:spChg chg="mod">
          <ac:chgData name="Usuario invitado" userId="S::urn:spo:anon#ec5328fa63b8f1629cbbac20a1b5ca9337f6fe4515aba25989f3c8182d9d7118::" providerId="AD" clId="Web-{2B651BA8-8096-02B4-ACE0-B58F7E2B43BB}" dt="2023-10-05T23:48:42.215" v="41"/>
          <ac:spMkLst>
            <pc:docMk/>
            <pc:sldMk cId="3522784493" sldId="280"/>
            <ac:spMk id="2" creationId="{068531BB-152B-243F-7454-647CD2F5A6A2}"/>
          </ac:spMkLst>
        </pc:spChg>
        <pc:spChg chg="mod">
          <ac:chgData name="Usuario invitado" userId="S::urn:spo:anon#ec5328fa63b8f1629cbbac20a1b5ca9337f6fe4515aba25989f3c8182d9d7118::" providerId="AD" clId="Web-{2B651BA8-8096-02B4-ACE0-B58F7E2B43BB}" dt="2023-10-05T23:48:42.215" v="41"/>
          <ac:spMkLst>
            <pc:docMk/>
            <pc:sldMk cId="3522784493" sldId="280"/>
            <ac:spMk id="6" creationId="{6230799D-BF59-C122-BB46-6CAA0F2D059E}"/>
          </ac:spMkLst>
        </pc:spChg>
        <pc:spChg chg="del">
          <ac:chgData name="Usuario invitado" userId="S::urn:spo:anon#ec5328fa63b8f1629cbbac20a1b5ca9337f6fe4515aba25989f3c8182d9d7118::" providerId="AD" clId="Web-{2B651BA8-8096-02B4-ACE0-B58F7E2B43BB}" dt="2023-10-05T23:48:42.215" v="41"/>
          <ac:spMkLst>
            <pc:docMk/>
            <pc:sldMk cId="3522784493" sldId="280"/>
            <ac:spMk id="19" creationId="{EEE96A74-B62B-4642-AB22-7776A5F48CE7}"/>
          </ac:spMkLst>
        </pc:spChg>
        <pc:spChg chg="add">
          <ac:chgData name="Usuario invitado" userId="S::urn:spo:anon#ec5328fa63b8f1629cbbac20a1b5ca9337f6fe4515aba25989f3c8182d9d7118::" providerId="AD" clId="Web-{2B651BA8-8096-02B4-ACE0-B58F7E2B43BB}" dt="2023-10-05T23:48:42.215" v="41"/>
          <ac:spMkLst>
            <pc:docMk/>
            <pc:sldMk cId="3522784493" sldId="280"/>
            <ac:spMk id="32" creationId="{44CA2EAD-E7C7-4F64-924A-52D34FD759C7}"/>
          </ac:spMkLst>
        </pc:spChg>
        <pc:grpChg chg="add">
          <ac:chgData name="Usuario invitado" userId="S::urn:spo:anon#ec5328fa63b8f1629cbbac20a1b5ca9337f6fe4515aba25989f3c8182d9d7118::" providerId="AD" clId="Web-{2B651BA8-8096-02B4-ACE0-B58F7E2B43BB}" dt="2023-10-05T23:48:42.215" v="41"/>
          <ac:grpSpMkLst>
            <pc:docMk/>
            <pc:sldMk cId="3522784493" sldId="280"/>
            <ac:grpSpMk id="26" creationId="{9494E066-0146-46E9-BAF1-C33240ABA294}"/>
          </ac:grpSpMkLst>
        </pc:grpChg>
        <pc:picChg chg="add mod">
          <ac:chgData name="Usuario invitado" userId="S::urn:spo:anon#ec5328fa63b8f1629cbbac20a1b5ca9337f6fe4515aba25989f3c8182d9d7118::" providerId="AD" clId="Web-{2B651BA8-8096-02B4-ACE0-B58F7E2B43BB}" dt="2023-10-05T23:48:42.215" v="41"/>
          <ac:picMkLst>
            <pc:docMk/>
            <pc:sldMk cId="3522784493" sldId="280"/>
            <ac:picMk id="3" creationId="{6AD2526D-9B66-9F54-EBBC-25F787E7D696}"/>
          </ac:picMkLst>
        </pc:picChg>
        <pc:cxnChg chg="del">
          <ac:chgData name="Usuario invitado" userId="S::urn:spo:anon#ec5328fa63b8f1629cbbac20a1b5ca9337f6fe4515aba25989f3c8182d9d7118::" providerId="AD" clId="Web-{2B651BA8-8096-02B4-ACE0-B58F7E2B43BB}" dt="2023-10-05T23:48:42.215" v="41"/>
          <ac:cxnSpMkLst>
            <pc:docMk/>
            <pc:sldMk cId="3522784493" sldId="280"/>
            <ac:cxnSpMk id="17" creationId="{3A513CAD-9784-4D35-BAF9-1F7DDD697BDB}"/>
          </ac:cxnSpMkLst>
        </pc:cxnChg>
        <pc:cxnChg chg="add">
          <ac:chgData name="Usuario invitado" userId="S::urn:spo:anon#ec5328fa63b8f1629cbbac20a1b5ca9337f6fe4515aba25989f3c8182d9d7118::" providerId="AD" clId="Web-{2B651BA8-8096-02B4-ACE0-B58F7E2B43BB}" dt="2023-10-05T23:48:42.215" v="41"/>
          <ac:cxnSpMkLst>
            <pc:docMk/>
            <pc:sldMk cId="3522784493" sldId="280"/>
            <ac:cxnSpMk id="24" creationId="{AE0C0B2A-3FD1-4235-A16E-0ED1E028A93E}"/>
          </ac:cxnSpMkLst>
        </pc:cxnChg>
        <pc:cxnChg chg="add">
          <ac:chgData name="Usuario invitado" userId="S::urn:spo:anon#ec5328fa63b8f1629cbbac20a1b5ca9337f6fe4515aba25989f3c8182d9d7118::" providerId="AD" clId="Web-{2B651BA8-8096-02B4-ACE0-B58F7E2B43BB}" dt="2023-10-05T23:48:42.215" v="41"/>
          <ac:cxnSpMkLst>
            <pc:docMk/>
            <pc:sldMk cId="3522784493" sldId="280"/>
            <ac:cxnSpMk id="34" creationId="{9E7C23BC-DAA6-40E1-8166-B8C4439D1430}"/>
          </ac:cxnSpMkLst>
        </pc:cxnChg>
      </pc:sldChg>
      <pc:sldChg chg="modSp add replId">
        <pc:chgData name="Usuario invitado" userId="S::urn:spo:anon#ec5328fa63b8f1629cbbac20a1b5ca9337f6fe4515aba25989f3c8182d9d7118::" providerId="AD" clId="Web-{2B651BA8-8096-02B4-ACE0-B58F7E2B43BB}" dt="2023-10-05T23:52:24.411" v="174" actId="20577"/>
        <pc:sldMkLst>
          <pc:docMk/>
          <pc:sldMk cId="1872542586" sldId="281"/>
        </pc:sldMkLst>
        <pc:spChg chg="mod">
          <ac:chgData name="Usuario invitado" userId="S::urn:spo:anon#ec5328fa63b8f1629cbbac20a1b5ca9337f6fe4515aba25989f3c8182d9d7118::" providerId="AD" clId="Web-{2B651BA8-8096-02B4-ACE0-B58F7E2B43BB}" dt="2023-10-05T23:51:03.502" v="116" actId="1076"/>
          <ac:spMkLst>
            <pc:docMk/>
            <pc:sldMk cId="1872542586" sldId="281"/>
            <ac:spMk id="2" creationId="{068531BB-152B-243F-7454-647CD2F5A6A2}"/>
          </ac:spMkLst>
        </pc:spChg>
        <pc:spChg chg="mod">
          <ac:chgData name="Usuario invitado" userId="S::urn:spo:anon#ec5328fa63b8f1629cbbac20a1b5ca9337f6fe4515aba25989f3c8182d9d7118::" providerId="AD" clId="Web-{2B651BA8-8096-02B4-ACE0-B58F7E2B43BB}" dt="2023-10-05T23:52:24.411" v="174" actId="20577"/>
          <ac:spMkLst>
            <pc:docMk/>
            <pc:sldMk cId="1872542586" sldId="281"/>
            <ac:spMk id="6" creationId="{6230799D-BF59-C122-BB46-6CAA0F2D059E}"/>
          </ac:spMkLst>
        </pc:spChg>
      </pc:sldChg>
    </pc:docChg>
  </pc:docChgLst>
  <pc:docChgLst>
    <pc:chgData name="Usuario invitado" userId="S::urn:spo:anon#ec5328fa63b8f1629cbbac20a1b5ca9337f6fe4515aba25989f3c8182d9d7118::" providerId="AD" clId="Web-{7E5A06A9-EAB8-A09C-7228-8E19DA8A42A0}"/>
    <pc:docChg chg="addSld delSld modSld sldOrd">
      <pc:chgData name="Usuario invitado" userId="S::urn:spo:anon#ec5328fa63b8f1629cbbac20a1b5ca9337f6fe4515aba25989f3c8182d9d7118::" providerId="AD" clId="Web-{7E5A06A9-EAB8-A09C-7228-8E19DA8A42A0}" dt="2023-09-22T02:17:30.288" v="469" actId="1076"/>
      <pc:docMkLst>
        <pc:docMk/>
      </pc:docMkLst>
      <pc:sldChg chg="addSp delSp modSp ord">
        <pc:chgData name="Usuario invitado" userId="S::urn:spo:anon#ec5328fa63b8f1629cbbac20a1b5ca9337f6fe4515aba25989f3c8182d9d7118::" providerId="AD" clId="Web-{7E5A06A9-EAB8-A09C-7228-8E19DA8A42A0}" dt="2023-09-22T02:00:55.618" v="358" actId="20577"/>
        <pc:sldMkLst>
          <pc:docMk/>
          <pc:sldMk cId="960839446" sldId="257"/>
        </pc:sldMkLst>
        <pc:spChg chg="mod">
          <ac:chgData name="Usuario invitado" userId="S::urn:spo:anon#ec5328fa63b8f1629cbbac20a1b5ca9337f6fe4515aba25989f3c8182d9d7118::" providerId="AD" clId="Web-{7E5A06A9-EAB8-A09C-7228-8E19DA8A42A0}" dt="2023-09-22T02:00:55.618" v="358" actId="20577"/>
          <ac:spMkLst>
            <pc:docMk/>
            <pc:sldMk cId="960839446" sldId="257"/>
            <ac:spMk id="22" creationId="{A2E7681D-6618-59C3-9793-E95C8B39B9AA}"/>
          </ac:spMkLst>
        </pc:spChg>
        <pc:picChg chg="add del mod">
          <ac:chgData name="Usuario invitado" userId="S::urn:spo:anon#ec5328fa63b8f1629cbbac20a1b5ca9337f6fe4515aba25989f3c8182d9d7118::" providerId="AD" clId="Web-{7E5A06A9-EAB8-A09C-7228-8E19DA8A42A0}" dt="2023-09-22T01:06:45.681" v="241"/>
          <ac:picMkLst>
            <pc:docMk/>
            <pc:sldMk cId="960839446" sldId="257"/>
            <ac:picMk id="2" creationId="{B78C9668-0496-4556-B933-7727F786F547}"/>
          </ac:picMkLst>
        </pc:picChg>
        <pc:picChg chg="add mod">
          <ac:chgData name="Usuario invitado" userId="S::urn:spo:anon#ec5328fa63b8f1629cbbac20a1b5ca9337f6fe4515aba25989f3c8182d9d7118::" providerId="AD" clId="Web-{7E5A06A9-EAB8-A09C-7228-8E19DA8A42A0}" dt="2023-09-22T01:59:35.866" v="296" actId="14100"/>
          <ac:picMkLst>
            <pc:docMk/>
            <pc:sldMk cId="960839446" sldId="257"/>
            <ac:picMk id="3" creationId="{8723DED9-A2D0-2140-7564-9484DD4B32B6}"/>
          </ac:picMkLst>
        </pc:picChg>
        <pc:picChg chg="del">
          <ac:chgData name="Usuario invitado" userId="S::urn:spo:anon#ec5328fa63b8f1629cbbac20a1b5ca9337f6fe4515aba25989f3c8182d9d7118::" providerId="AD" clId="Web-{7E5A06A9-EAB8-A09C-7228-8E19DA8A42A0}" dt="2023-09-22T00:55:53.436" v="237"/>
          <ac:picMkLst>
            <pc:docMk/>
            <pc:sldMk cId="960839446" sldId="257"/>
            <ac:picMk id="24" creationId="{84BCD78A-7273-018F-5EC1-44D641983284}"/>
          </ac:picMkLst>
        </pc:picChg>
      </pc:sldChg>
      <pc:sldChg chg="addSp modSp">
        <pc:chgData name="Usuario invitado" userId="S::urn:spo:anon#ec5328fa63b8f1629cbbac20a1b5ca9337f6fe4515aba25989f3c8182d9d7118::" providerId="AD" clId="Web-{7E5A06A9-EAB8-A09C-7228-8E19DA8A42A0}" dt="2023-09-21T23:45:31.566" v="22" actId="20577"/>
        <pc:sldMkLst>
          <pc:docMk/>
          <pc:sldMk cId="86377412" sldId="264"/>
        </pc:sldMkLst>
        <pc:spChg chg="mod">
          <ac:chgData name="Usuario invitado" userId="S::urn:spo:anon#ec5328fa63b8f1629cbbac20a1b5ca9337f6fe4515aba25989f3c8182d9d7118::" providerId="AD" clId="Web-{7E5A06A9-EAB8-A09C-7228-8E19DA8A42A0}" dt="2023-09-21T23:44:48.596" v="4" actId="20577"/>
          <ac:spMkLst>
            <pc:docMk/>
            <pc:sldMk cId="86377412" sldId="264"/>
            <ac:spMk id="2" creationId="{EA81737C-BD85-39CE-9592-7A74AB2CBC6D}"/>
          </ac:spMkLst>
        </pc:spChg>
        <pc:spChg chg="add mod">
          <ac:chgData name="Usuario invitado" userId="S::urn:spo:anon#ec5328fa63b8f1629cbbac20a1b5ca9337f6fe4515aba25989f3c8182d9d7118::" providerId="AD" clId="Web-{7E5A06A9-EAB8-A09C-7228-8E19DA8A42A0}" dt="2023-09-21T23:45:31.566" v="22" actId="20577"/>
          <ac:spMkLst>
            <pc:docMk/>
            <pc:sldMk cId="86377412" sldId="264"/>
            <ac:spMk id="4" creationId="{16CC87A9-40CB-574E-2D87-37724F5FBDEB}"/>
          </ac:spMkLst>
        </pc:spChg>
      </pc:sldChg>
      <pc:sldChg chg="addSp delSp modSp new mod setBg">
        <pc:chgData name="Usuario invitado" userId="S::urn:spo:anon#ec5328fa63b8f1629cbbac20a1b5ca9337f6fe4515aba25989f3c8182d9d7118::" providerId="AD" clId="Web-{7E5A06A9-EAB8-A09C-7228-8E19DA8A42A0}" dt="2023-09-22T00:52:54.018" v="205"/>
        <pc:sldMkLst>
          <pc:docMk/>
          <pc:sldMk cId="1761469466" sldId="273"/>
        </pc:sldMkLst>
        <pc:spChg chg="mod">
          <ac:chgData name="Usuario invitado" userId="S::urn:spo:anon#ec5328fa63b8f1629cbbac20a1b5ca9337f6fe4515aba25989f3c8182d9d7118::" providerId="AD" clId="Web-{7E5A06A9-EAB8-A09C-7228-8E19DA8A42A0}" dt="2023-09-22T00:52:54.018" v="205"/>
          <ac:spMkLst>
            <pc:docMk/>
            <pc:sldMk cId="1761469466" sldId="273"/>
            <ac:spMk id="2" creationId="{7F867DC2-DC46-C677-F3B2-84B532BC76A7}"/>
          </ac:spMkLst>
        </pc:spChg>
        <pc:spChg chg="del mod">
          <ac:chgData name="Usuario invitado" userId="S::urn:spo:anon#ec5328fa63b8f1629cbbac20a1b5ca9337f6fe4515aba25989f3c8182d9d7118::" providerId="AD" clId="Web-{7E5A06A9-EAB8-A09C-7228-8E19DA8A42A0}" dt="2023-09-22T00:20:18.830" v="72"/>
          <ac:spMkLst>
            <pc:docMk/>
            <pc:sldMk cId="1761469466" sldId="273"/>
            <ac:spMk id="3" creationId="{513CEAA3-FA1C-6B67-EA32-B4D2D373F220}"/>
          </ac:spMkLst>
        </pc:spChg>
        <pc:spChg chg="add">
          <ac:chgData name="Usuario invitado" userId="S::urn:spo:anon#ec5328fa63b8f1629cbbac20a1b5ca9337f6fe4515aba25989f3c8182d9d7118::" providerId="AD" clId="Web-{7E5A06A9-EAB8-A09C-7228-8E19DA8A42A0}" dt="2023-09-22T00:52:54.018" v="205"/>
          <ac:spMkLst>
            <pc:docMk/>
            <pc:sldMk cId="1761469466" sldId="273"/>
            <ac:spMk id="15" creationId="{EEE96A74-B62B-4642-AB22-7776A5F48CE7}"/>
          </ac:spMkLst>
        </pc:spChg>
        <pc:picChg chg="add mod ord">
          <ac:chgData name="Usuario invitado" userId="S::urn:spo:anon#ec5328fa63b8f1629cbbac20a1b5ca9337f6fe4515aba25989f3c8182d9d7118::" providerId="AD" clId="Web-{7E5A06A9-EAB8-A09C-7228-8E19DA8A42A0}" dt="2023-09-22T00:52:54.018" v="205"/>
          <ac:picMkLst>
            <pc:docMk/>
            <pc:sldMk cId="1761469466" sldId="273"/>
            <ac:picMk id="4" creationId="{76D59A98-FA8F-6C77-5404-3DBD8E38D100}"/>
          </ac:picMkLst>
        </pc:picChg>
        <pc:picChg chg="add del mod">
          <ac:chgData name="Usuario invitado" userId="S::urn:spo:anon#ec5328fa63b8f1629cbbac20a1b5ca9337f6fe4515aba25989f3c8182d9d7118::" providerId="AD" clId="Web-{7E5A06A9-EAB8-A09C-7228-8E19DA8A42A0}" dt="2023-09-22T00:20:44.301" v="75"/>
          <ac:picMkLst>
            <pc:docMk/>
            <pc:sldMk cId="1761469466" sldId="273"/>
            <ac:picMk id="5" creationId="{6D552CF9-AEC9-D6D7-40C4-5C9648434B21}"/>
          </ac:picMkLst>
        </pc:picChg>
        <pc:picChg chg="add mod">
          <ac:chgData name="Usuario invitado" userId="S::urn:spo:anon#ec5328fa63b8f1629cbbac20a1b5ca9337f6fe4515aba25989f3c8182d9d7118::" providerId="AD" clId="Web-{7E5A06A9-EAB8-A09C-7228-8E19DA8A42A0}" dt="2023-09-22T00:52:54.018" v="205"/>
          <ac:picMkLst>
            <pc:docMk/>
            <pc:sldMk cId="1761469466" sldId="273"/>
            <ac:picMk id="6" creationId="{EAD7159F-4271-AE18-1C7B-3E04DC996D2E}"/>
          </ac:picMkLst>
        </pc:picChg>
        <pc:picChg chg="add mod">
          <ac:chgData name="Usuario invitado" userId="S::urn:spo:anon#ec5328fa63b8f1629cbbac20a1b5ca9337f6fe4515aba25989f3c8182d9d7118::" providerId="AD" clId="Web-{7E5A06A9-EAB8-A09C-7228-8E19DA8A42A0}" dt="2023-09-22T00:52:54.018" v="205"/>
          <ac:picMkLst>
            <pc:docMk/>
            <pc:sldMk cId="1761469466" sldId="273"/>
            <ac:picMk id="7" creationId="{4FC4EAAD-BA52-5DE6-2FC2-D94CCEDF26E4}"/>
          </ac:picMkLst>
        </pc:picChg>
        <pc:picChg chg="add mod">
          <ac:chgData name="Usuario invitado" userId="S::urn:spo:anon#ec5328fa63b8f1629cbbac20a1b5ca9337f6fe4515aba25989f3c8182d9d7118::" providerId="AD" clId="Web-{7E5A06A9-EAB8-A09C-7228-8E19DA8A42A0}" dt="2023-09-22T00:52:54.018" v="205"/>
          <ac:picMkLst>
            <pc:docMk/>
            <pc:sldMk cId="1761469466" sldId="273"/>
            <ac:picMk id="8" creationId="{45F3F5B4-141F-3B8A-86AC-086EC1640741}"/>
          </ac:picMkLst>
        </pc:picChg>
        <pc:picChg chg="add mod">
          <ac:chgData name="Usuario invitado" userId="S::urn:spo:anon#ec5328fa63b8f1629cbbac20a1b5ca9337f6fe4515aba25989f3c8182d9d7118::" providerId="AD" clId="Web-{7E5A06A9-EAB8-A09C-7228-8E19DA8A42A0}" dt="2023-09-22T00:52:54.018" v="205"/>
          <ac:picMkLst>
            <pc:docMk/>
            <pc:sldMk cId="1761469466" sldId="273"/>
            <ac:picMk id="9" creationId="{801B9353-264F-E7A3-A848-A8C39873CA03}"/>
          </ac:picMkLst>
        </pc:picChg>
        <pc:picChg chg="add mod">
          <ac:chgData name="Usuario invitado" userId="S::urn:spo:anon#ec5328fa63b8f1629cbbac20a1b5ca9337f6fe4515aba25989f3c8182d9d7118::" providerId="AD" clId="Web-{7E5A06A9-EAB8-A09C-7228-8E19DA8A42A0}" dt="2023-09-22T00:52:54.018" v="205"/>
          <ac:picMkLst>
            <pc:docMk/>
            <pc:sldMk cId="1761469466" sldId="273"/>
            <ac:picMk id="10" creationId="{6232A296-52A4-EBA3-35AD-409E0A772B83}"/>
          </ac:picMkLst>
        </pc:picChg>
        <pc:cxnChg chg="add">
          <ac:chgData name="Usuario invitado" userId="S::urn:spo:anon#ec5328fa63b8f1629cbbac20a1b5ca9337f6fe4515aba25989f3c8182d9d7118::" providerId="AD" clId="Web-{7E5A06A9-EAB8-A09C-7228-8E19DA8A42A0}" dt="2023-09-22T00:52:54.018" v="205"/>
          <ac:cxnSpMkLst>
            <pc:docMk/>
            <pc:sldMk cId="1761469466" sldId="273"/>
            <ac:cxnSpMk id="17" creationId="{3A513CAD-9784-4D35-BAF9-1F7DDD697BDB}"/>
          </ac:cxnSpMkLst>
        </pc:cxnChg>
      </pc:sldChg>
      <pc:sldChg chg="addSp delSp modSp new mod setBg">
        <pc:chgData name="Usuario invitado" userId="S::urn:spo:anon#ec5328fa63b8f1629cbbac20a1b5ca9337f6fe4515aba25989f3c8182d9d7118::" providerId="AD" clId="Web-{7E5A06A9-EAB8-A09C-7228-8E19DA8A42A0}" dt="2023-09-22T00:32:52.270" v="133" actId="1076"/>
        <pc:sldMkLst>
          <pc:docMk/>
          <pc:sldMk cId="552699222" sldId="274"/>
        </pc:sldMkLst>
        <pc:spChg chg="del mod">
          <ac:chgData name="Usuario invitado" userId="S::urn:spo:anon#ec5328fa63b8f1629cbbac20a1b5ca9337f6fe4515aba25989f3c8182d9d7118::" providerId="AD" clId="Web-{7E5A06A9-EAB8-A09C-7228-8E19DA8A42A0}" dt="2023-09-22T00:32:47.191" v="132"/>
          <ac:spMkLst>
            <pc:docMk/>
            <pc:sldMk cId="552699222" sldId="274"/>
            <ac:spMk id="2" creationId="{05DAD1F3-8F21-2297-9383-111ABBEEC53E}"/>
          </ac:spMkLst>
        </pc:spChg>
        <pc:spChg chg="del">
          <ac:chgData name="Usuario invitado" userId="S::urn:spo:anon#ec5328fa63b8f1629cbbac20a1b5ca9337f6fe4515aba25989f3c8182d9d7118::" providerId="AD" clId="Web-{7E5A06A9-EAB8-A09C-7228-8E19DA8A42A0}" dt="2023-09-22T00:32:44.003" v="131"/>
          <ac:spMkLst>
            <pc:docMk/>
            <pc:sldMk cId="552699222" sldId="274"/>
            <ac:spMk id="3" creationId="{57E04873-F829-ED6A-E238-2AE1DA1F923C}"/>
          </ac:spMkLst>
        </pc:spChg>
        <pc:spChg chg="add">
          <ac:chgData name="Usuario invitado" userId="S::urn:spo:anon#ec5328fa63b8f1629cbbac20a1b5ca9337f6fe4515aba25989f3c8182d9d7118::" providerId="AD" clId="Web-{7E5A06A9-EAB8-A09C-7228-8E19DA8A42A0}" dt="2023-09-22T00:32:47.191" v="132"/>
          <ac:spMkLst>
            <pc:docMk/>
            <pc:sldMk cId="552699222" sldId="274"/>
            <ac:spMk id="9" creationId="{2C627EC6-61A4-4CA2-925A-D9C31421C43E}"/>
          </ac:spMkLst>
        </pc:spChg>
        <pc:picChg chg="add mod ord">
          <ac:chgData name="Usuario invitado" userId="S::urn:spo:anon#ec5328fa63b8f1629cbbac20a1b5ca9337f6fe4515aba25989f3c8182d9d7118::" providerId="AD" clId="Web-{7E5A06A9-EAB8-A09C-7228-8E19DA8A42A0}" dt="2023-09-22T00:32:52.270" v="133" actId="1076"/>
          <ac:picMkLst>
            <pc:docMk/>
            <pc:sldMk cId="552699222" sldId="274"/>
            <ac:picMk id="4" creationId="{A4FB264F-1B96-8D09-886F-93EAB835D15F}"/>
          </ac:picMkLst>
        </pc:picChg>
      </pc:sldChg>
      <pc:sldChg chg="new del">
        <pc:chgData name="Usuario invitado" userId="S::urn:spo:anon#ec5328fa63b8f1629cbbac20a1b5ca9337f6fe4515aba25989f3c8182d9d7118::" providerId="AD" clId="Web-{7E5A06A9-EAB8-A09C-7228-8E19DA8A42A0}" dt="2023-09-22T00:33:16.474" v="135"/>
        <pc:sldMkLst>
          <pc:docMk/>
          <pc:sldMk cId="1238738289" sldId="275"/>
        </pc:sldMkLst>
      </pc:sldChg>
      <pc:sldChg chg="addSp delSp modSp new">
        <pc:chgData name="Usuario invitado" userId="S::urn:spo:anon#ec5328fa63b8f1629cbbac20a1b5ca9337f6fe4515aba25989f3c8182d9d7118::" providerId="AD" clId="Web-{7E5A06A9-EAB8-A09C-7228-8E19DA8A42A0}" dt="2023-09-22T00:51:47.186" v="204" actId="20577"/>
        <pc:sldMkLst>
          <pc:docMk/>
          <pc:sldMk cId="2655985682" sldId="275"/>
        </pc:sldMkLst>
        <pc:spChg chg="del">
          <ac:chgData name="Usuario invitado" userId="S::urn:spo:anon#ec5328fa63b8f1629cbbac20a1b5ca9337f6fe4515aba25989f3c8182d9d7118::" providerId="AD" clId="Web-{7E5A06A9-EAB8-A09C-7228-8E19DA8A42A0}" dt="2023-09-22T00:41:34.647" v="137"/>
          <ac:spMkLst>
            <pc:docMk/>
            <pc:sldMk cId="2655985682" sldId="275"/>
            <ac:spMk id="3" creationId="{969FD6F4-CBAD-D96E-F3CB-04CFCEB375FE}"/>
          </ac:spMkLst>
        </pc:spChg>
        <pc:spChg chg="add mod">
          <ac:chgData name="Usuario invitado" userId="S::urn:spo:anon#ec5328fa63b8f1629cbbac20a1b5ca9337f6fe4515aba25989f3c8182d9d7118::" providerId="AD" clId="Web-{7E5A06A9-EAB8-A09C-7228-8E19DA8A42A0}" dt="2023-09-22T00:50:46.120" v="178" actId="20577"/>
          <ac:spMkLst>
            <pc:docMk/>
            <pc:sldMk cId="2655985682" sldId="275"/>
            <ac:spMk id="6" creationId="{9576B1B5-4604-13A7-2501-8D30CA477824}"/>
          </ac:spMkLst>
        </pc:spChg>
        <pc:spChg chg="add mod">
          <ac:chgData name="Usuario invitado" userId="S::urn:spo:anon#ec5328fa63b8f1629cbbac20a1b5ca9337f6fe4515aba25989f3c8182d9d7118::" providerId="AD" clId="Web-{7E5A06A9-EAB8-A09C-7228-8E19DA8A42A0}" dt="2023-09-22T00:51:47.186" v="204" actId="20577"/>
          <ac:spMkLst>
            <pc:docMk/>
            <pc:sldMk cId="2655985682" sldId="275"/>
            <ac:spMk id="7" creationId="{8561B65D-9CC5-B87A-B1A5-910F078DFB05}"/>
          </ac:spMkLst>
        </pc:spChg>
        <pc:picChg chg="add mod ord">
          <ac:chgData name="Usuario invitado" userId="S::urn:spo:anon#ec5328fa63b8f1629cbbac20a1b5ca9337f6fe4515aba25989f3c8182d9d7118::" providerId="AD" clId="Web-{7E5A06A9-EAB8-A09C-7228-8E19DA8A42A0}" dt="2023-09-22T00:42:38.011" v="147" actId="1076"/>
          <ac:picMkLst>
            <pc:docMk/>
            <pc:sldMk cId="2655985682" sldId="275"/>
            <ac:picMk id="4" creationId="{76E746EA-BF82-DEA1-B1A7-70C68537E677}"/>
          </ac:picMkLst>
        </pc:picChg>
        <pc:picChg chg="add mod">
          <ac:chgData name="Usuario invitado" userId="S::urn:spo:anon#ec5328fa63b8f1629cbbac20a1b5ca9337f6fe4515aba25989f3c8182d9d7118::" providerId="AD" clId="Web-{7E5A06A9-EAB8-A09C-7228-8E19DA8A42A0}" dt="2023-09-22T00:42:39.698" v="148" actId="1076"/>
          <ac:picMkLst>
            <pc:docMk/>
            <pc:sldMk cId="2655985682" sldId="275"/>
            <ac:picMk id="5" creationId="{0D81BCC6-5043-DF9F-9714-8E6C6E4CCC04}"/>
          </ac:picMkLst>
        </pc:picChg>
      </pc:sldChg>
      <pc:sldChg chg="modSp new">
        <pc:chgData name="Usuario invitado" userId="S::urn:spo:anon#ec5328fa63b8f1629cbbac20a1b5ca9337f6fe4515aba25989f3c8182d9d7118::" providerId="AD" clId="Web-{7E5A06A9-EAB8-A09C-7228-8E19DA8A42A0}" dt="2023-09-22T00:54:58.011" v="235" actId="1076"/>
        <pc:sldMkLst>
          <pc:docMk/>
          <pc:sldMk cId="50200499" sldId="276"/>
        </pc:sldMkLst>
        <pc:spChg chg="mod">
          <ac:chgData name="Usuario invitado" userId="S::urn:spo:anon#ec5328fa63b8f1629cbbac20a1b5ca9337f6fe4515aba25989f3c8182d9d7118::" providerId="AD" clId="Web-{7E5A06A9-EAB8-A09C-7228-8E19DA8A42A0}" dt="2023-09-22T00:54:46.385" v="234" actId="20577"/>
          <ac:spMkLst>
            <pc:docMk/>
            <pc:sldMk cId="50200499" sldId="276"/>
            <ac:spMk id="2" creationId="{D69DC2CF-741A-C145-A159-811B9AAE70AC}"/>
          </ac:spMkLst>
        </pc:spChg>
        <pc:spChg chg="mod">
          <ac:chgData name="Usuario invitado" userId="S::urn:spo:anon#ec5328fa63b8f1629cbbac20a1b5ca9337f6fe4515aba25989f3c8182d9d7118::" providerId="AD" clId="Web-{7E5A06A9-EAB8-A09C-7228-8E19DA8A42A0}" dt="2023-09-22T00:54:58.011" v="235" actId="1076"/>
          <ac:spMkLst>
            <pc:docMk/>
            <pc:sldMk cId="50200499" sldId="276"/>
            <ac:spMk id="3" creationId="{F2D11A28-DC92-4CDC-21D7-50ABB6643152}"/>
          </ac:spMkLst>
        </pc:spChg>
      </pc:sldChg>
      <pc:sldChg chg="addSp delSp modSp new mod setBg">
        <pc:chgData name="Usuario invitado" userId="S::urn:spo:anon#ec5328fa63b8f1629cbbac20a1b5ca9337f6fe4515aba25989f3c8182d9d7118::" providerId="AD" clId="Web-{7E5A06A9-EAB8-A09C-7228-8E19DA8A42A0}" dt="2023-09-22T01:18:44.773" v="295" actId="1076"/>
        <pc:sldMkLst>
          <pc:docMk/>
          <pc:sldMk cId="265916309" sldId="277"/>
        </pc:sldMkLst>
        <pc:spChg chg="mod ord">
          <ac:chgData name="Usuario invitado" userId="S::urn:spo:anon#ec5328fa63b8f1629cbbac20a1b5ca9337f6fe4515aba25989f3c8182d9d7118::" providerId="AD" clId="Web-{7E5A06A9-EAB8-A09C-7228-8E19DA8A42A0}" dt="2023-09-22T01:18:36.663" v="293" actId="1076"/>
          <ac:spMkLst>
            <pc:docMk/>
            <pc:sldMk cId="265916309" sldId="277"/>
            <ac:spMk id="2" creationId="{1F9675EF-40F3-61AB-5A6A-99462DDE724C}"/>
          </ac:spMkLst>
        </pc:spChg>
        <pc:spChg chg="del">
          <ac:chgData name="Usuario invitado" userId="S::urn:spo:anon#ec5328fa63b8f1629cbbac20a1b5ca9337f6fe4515aba25989f3c8182d9d7118::" providerId="AD" clId="Web-{7E5A06A9-EAB8-A09C-7228-8E19DA8A42A0}" dt="2023-09-22T01:17:34.628" v="279"/>
          <ac:spMkLst>
            <pc:docMk/>
            <pc:sldMk cId="265916309" sldId="277"/>
            <ac:spMk id="3" creationId="{B7E1569A-ED9D-4E38-BF20-0186A8C41ACF}"/>
          </ac:spMkLst>
        </pc:spChg>
        <pc:spChg chg="add del">
          <ac:chgData name="Usuario invitado" userId="S::urn:spo:anon#ec5328fa63b8f1629cbbac20a1b5ca9337f6fe4515aba25989f3c8182d9d7118::" providerId="AD" clId="Web-{7E5A06A9-EAB8-A09C-7228-8E19DA8A42A0}" dt="2023-09-22T01:18:31.429" v="291"/>
          <ac:spMkLst>
            <pc:docMk/>
            <pc:sldMk cId="265916309" sldId="277"/>
            <ac:spMk id="17" creationId="{3011B0B3-5679-4759-90B8-3B908C4CBD21}"/>
          </ac:spMkLst>
        </pc:spChg>
        <pc:spChg chg="add del">
          <ac:chgData name="Usuario invitado" userId="S::urn:spo:anon#ec5328fa63b8f1629cbbac20a1b5ca9337f6fe4515aba25989f3c8182d9d7118::" providerId="AD" clId="Web-{7E5A06A9-EAB8-A09C-7228-8E19DA8A42A0}" dt="2023-09-22T01:18:31.429" v="291"/>
          <ac:spMkLst>
            <pc:docMk/>
            <pc:sldMk cId="265916309" sldId="277"/>
            <ac:spMk id="19" creationId="{767E5D14-5396-4D7B-996A-7BFD00576139}"/>
          </ac:spMkLst>
        </pc:spChg>
        <pc:grpChg chg="add del">
          <ac:chgData name="Usuario invitado" userId="S::urn:spo:anon#ec5328fa63b8f1629cbbac20a1b5ca9337f6fe4515aba25989f3c8182d9d7118::" providerId="AD" clId="Web-{7E5A06A9-EAB8-A09C-7228-8E19DA8A42A0}" dt="2023-09-22T01:18:31.429" v="291"/>
          <ac:grpSpMkLst>
            <pc:docMk/>
            <pc:sldMk cId="265916309" sldId="277"/>
            <ac:grpSpMk id="11" creationId="{9494E066-0146-46E9-BAF1-C33240ABA294}"/>
          </ac:grpSpMkLst>
        </pc:grpChg>
        <pc:grpChg chg="add del">
          <ac:chgData name="Usuario invitado" userId="S::urn:spo:anon#ec5328fa63b8f1629cbbac20a1b5ca9337f6fe4515aba25989f3c8182d9d7118::" providerId="AD" clId="Web-{7E5A06A9-EAB8-A09C-7228-8E19DA8A42A0}" dt="2023-09-22T01:18:31.429" v="291"/>
          <ac:grpSpMkLst>
            <pc:docMk/>
            <pc:sldMk cId="265916309" sldId="277"/>
            <ac:grpSpMk id="21" creationId="{E14350AE-EC1C-4F25-89C0-954A46AD8132}"/>
          </ac:grpSpMkLst>
        </pc:grpChg>
        <pc:picChg chg="add mod ord">
          <ac:chgData name="Usuario invitado" userId="S::urn:spo:anon#ec5328fa63b8f1629cbbac20a1b5ca9337f6fe4515aba25989f3c8182d9d7118::" providerId="AD" clId="Web-{7E5A06A9-EAB8-A09C-7228-8E19DA8A42A0}" dt="2023-09-22T01:18:44.773" v="295" actId="1076"/>
          <ac:picMkLst>
            <pc:docMk/>
            <pc:sldMk cId="265916309" sldId="277"/>
            <ac:picMk id="4" creationId="{412C917A-61AC-09E0-9EA3-DE7EC5E04A6F}"/>
          </ac:picMkLst>
        </pc:picChg>
        <pc:cxnChg chg="add del">
          <ac:chgData name="Usuario invitado" userId="S::urn:spo:anon#ec5328fa63b8f1629cbbac20a1b5ca9337f6fe4515aba25989f3c8182d9d7118::" providerId="AD" clId="Web-{7E5A06A9-EAB8-A09C-7228-8E19DA8A42A0}" dt="2023-09-22T01:18:31.429" v="291"/>
          <ac:cxnSpMkLst>
            <pc:docMk/>
            <pc:sldMk cId="265916309" sldId="277"/>
            <ac:cxnSpMk id="9" creationId="{AE0C0B2A-3FD1-4235-A16E-0ED1E028A93E}"/>
          </ac:cxnSpMkLst>
        </pc:cxnChg>
      </pc:sldChg>
      <pc:sldChg chg="addSp delSp modSp new mod setBg">
        <pc:chgData name="Usuario invitado" userId="S::urn:spo:anon#ec5328fa63b8f1629cbbac20a1b5ca9337f6fe4515aba25989f3c8182d9d7118::" providerId="AD" clId="Web-{7E5A06A9-EAB8-A09C-7228-8E19DA8A42A0}" dt="2023-09-22T02:17:30.288" v="469" actId="1076"/>
        <pc:sldMkLst>
          <pc:docMk/>
          <pc:sldMk cId="2458211961" sldId="278"/>
        </pc:sldMkLst>
        <pc:spChg chg="mod">
          <ac:chgData name="Usuario invitado" userId="S::urn:spo:anon#ec5328fa63b8f1629cbbac20a1b5ca9337f6fe4515aba25989f3c8182d9d7118::" providerId="AD" clId="Web-{7E5A06A9-EAB8-A09C-7228-8E19DA8A42A0}" dt="2023-09-22T02:16:46.943" v="463"/>
          <ac:spMkLst>
            <pc:docMk/>
            <pc:sldMk cId="2458211961" sldId="278"/>
            <ac:spMk id="2" creationId="{7B1B2EF5-0A0F-7560-F147-B59229FECDF5}"/>
          </ac:spMkLst>
        </pc:spChg>
        <pc:spChg chg="mod">
          <ac:chgData name="Usuario invitado" userId="S::urn:spo:anon#ec5328fa63b8f1629cbbac20a1b5ca9337f6fe4515aba25989f3c8182d9d7118::" providerId="AD" clId="Web-{7E5A06A9-EAB8-A09C-7228-8E19DA8A42A0}" dt="2023-09-22T02:17:30.288" v="469" actId="1076"/>
          <ac:spMkLst>
            <pc:docMk/>
            <pc:sldMk cId="2458211961" sldId="278"/>
            <ac:spMk id="3" creationId="{C0C297F5-6955-AAED-9E7B-2B1B8EC974DD}"/>
          </ac:spMkLst>
        </pc:spChg>
        <pc:spChg chg="add del">
          <ac:chgData name="Usuario invitado" userId="S::urn:spo:anon#ec5328fa63b8f1629cbbac20a1b5ca9337f6fe4515aba25989f3c8182d9d7118::" providerId="AD" clId="Web-{7E5A06A9-EAB8-A09C-7228-8E19DA8A42A0}" dt="2023-09-22T02:16:46.943" v="463"/>
          <ac:spMkLst>
            <pc:docMk/>
            <pc:sldMk cId="2458211961" sldId="278"/>
            <ac:spMk id="17" creationId="{1F4CD6D0-88B6-45F4-AC60-54587D3C92A0}"/>
          </ac:spMkLst>
        </pc:spChg>
        <pc:spChg chg="add del">
          <ac:chgData name="Usuario invitado" userId="S::urn:spo:anon#ec5328fa63b8f1629cbbac20a1b5ca9337f6fe4515aba25989f3c8182d9d7118::" providerId="AD" clId="Web-{7E5A06A9-EAB8-A09C-7228-8E19DA8A42A0}" dt="2023-09-22T02:16:46.943" v="463"/>
          <ac:spMkLst>
            <pc:docMk/>
            <pc:sldMk cId="2458211961" sldId="278"/>
            <ac:spMk id="19" creationId="{2A079D24-860A-4799-B3AE-658D4F1365FA}"/>
          </ac:spMkLst>
        </pc:spChg>
        <pc:spChg chg="add del">
          <ac:chgData name="Usuario invitado" userId="S::urn:spo:anon#ec5328fa63b8f1629cbbac20a1b5ca9337f6fe4515aba25989f3c8182d9d7118::" providerId="AD" clId="Web-{7E5A06A9-EAB8-A09C-7228-8E19DA8A42A0}" dt="2023-09-22T02:16:46.943" v="463"/>
          <ac:spMkLst>
            <pc:docMk/>
            <pc:sldMk cId="2458211961" sldId="278"/>
            <ac:spMk id="26" creationId="{3268346D-5E77-4906-AC8D-57FB88F111CD}"/>
          </ac:spMkLst>
        </pc:spChg>
        <pc:spChg chg="add del">
          <ac:chgData name="Usuario invitado" userId="S::urn:spo:anon#ec5328fa63b8f1629cbbac20a1b5ca9337f6fe4515aba25989f3c8182d9d7118::" providerId="AD" clId="Web-{7E5A06A9-EAB8-A09C-7228-8E19DA8A42A0}" dt="2023-09-22T02:16:46.943" v="463"/>
          <ac:spMkLst>
            <pc:docMk/>
            <pc:sldMk cId="2458211961" sldId="278"/>
            <ac:spMk id="28" creationId="{4168C6BE-41CC-4C4D-850F-F82321AE7B18}"/>
          </ac:spMkLst>
        </pc:spChg>
        <pc:grpChg chg="add del">
          <ac:chgData name="Usuario invitado" userId="S::urn:spo:anon#ec5328fa63b8f1629cbbac20a1b5ca9337f6fe4515aba25989f3c8182d9d7118::" providerId="AD" clId="Web-{7E5A06A9-EAB8-A09C-7228-8E19DA8A42A0}" dt="2023-09-22T02:16:46.943" v="463"/>
          <ac:grpSpMkLst>
            <pc:docMk/>
            <pc:sldMk cId="2458211961" sldId="278"/>
            <ac:grpSpMk id="11" creationId="{9494E066-0146-46E9-BAF1-C33240ABA294}"/>
          </ac:grpSpMkLst>
        </pc:grpChg>
        <pc:picChg chg="add mod ord">
          <ac:chgData name="Usuario invitado" userId="S::urn:spo:anon#ec5328fa63b8f1629cbbac20a1b5ca9337f6fe4515aba25989f3c8182d9d7118::" providerId="AD" clId="Web-{7E5A06A9-EAB8-A09C-7228-8E19DA8A42A0}" dt="2023-09-22T02:17:05.162" v="465"/>
          <ac:picMkLst>
            <pc:docMk/>
            <pc:sldMk cId="2458211961" sldId="278"/>
            <ac:picMk id="4" creationId="{288D0809-06C5-D043-74D1-A3EAC6D431A7}"/>
          </ac:picMkLst>
        </pc:picChg>
        <pc:cxnChg chg="add del">
          <ac:chgData name="Usuario invitado" userId="S::urn:spo:anon#ec5328fa63b8f1629cbbac20a1b5ca9337f6fe4515aba25989f3c8182d9d7118::" providerId="AD" clId="Web-{7E5A06A9-EAB8-A09C-7228-8E19DA8A42A0}" dt="2023-09-22T02:16:46.943" v="463"/>
          <ac:cxnSpMkLst>
            <pc:docMk/>
            <pc:sldMk cId="2458211961" sldId="278"/>
            <ac:cxnSpMk id="9" creationId="{AE0C0B2A-3FD1-4235-A16E-0ED1E028A93E}"/>
          </ac:cxnSpMkLst>
        </pc:cxnChg>
        <pc:cxnChg chg="add del">
          <ac:chgData name="Usuario invitado" userId="S::urn:spo:anon#ec5328fa63b8f1629cbbac20a1b5ca9337f6fe4515aba25989f3c8182d9d7118::" providerId="AD" clId="Web-{7E5A06A9-EAB8-A09C-7228-8E19DA8A42A0}" dt="2023-09-22T02:16:46.943" v="463"/>
          <ac:cxnSpMkLst>
            <pc:docMk/>
            <pc:sldMk cId="2458211961" sldId="278"/>
            <ac:cxnSpMk id="21" creationId="{6C14D892-36B8-4065-9158-50C22E1E6986}"/>
          </ac:cxnSpMkLst>
        </pc:cxnChg>
        <pc:cxnChg chg="add del">
          <ac:chgData name="Usuario invitado" userId="S::urn:spo:anon#ec5328fa63b8f1629cbbac20a1b5ca9337f6fe4515aba25989f3c8182d9d7118::" providerId="AD" clId="Web-{7E5A06A9-EAB8-A09C-7228-8E19DA8A42A0}" dt="2023-09-22T02:16:46.943" v="463"/>
          <ac:cxnSpMkLst>
            <pc:docMk/>
            <pc:sldMk cId="2458211961" sldId="278"/>
            <ac:cxnSpMk id="30" creationId="{4CBC1FDF-AE13-4731-B38F-2761BDFDBB0E}"/>
          </ac:cxnSpMkLst>
        </pc:cxnChg>
      </pc:sldChg>
    </pc:docChg>
  </pc:docChgLst>
  <pc:docChgLst>
    <pc:chgData name="Usuario invitado" userId="S::urn:spo:anon#ec5328fa63b8f1629cbbac20a1b5ca9337f6fe4515aba25989f3c8182d9d7118::" providerId="AD" clId="Web-{8FCB39C0-E858-0CFC-AEAB-624F54BA7F0F}"/>
    <pc:docChg chg="modSld">
      <pc:chgData name="Usuario invitado" userId="S::urn:spo:anon#ec5328fa63b8f1629cbbac20a1b5ca9337f6fe4515aba25989f3c8182d9d7118::" providerId="AD" clId="Web-{8FCB39C0-E858-0CFC-AEAB-624F54BA7F0F}" dt="2023-09-18T18:42:05.911" v="42" actId="20577"/>
      <pc:docMkLst>
        <pc:docMk/>
      </pc:docMkLst>
      <pc:sldChg chg="modSp">
        <pc:chgData name="Usuario invitado" userId="S::urn:spo:anon#ec5328fa63b8f1629cbbac20a1b5ca9337f6fe4515aba25989f3c8182d9d7118::" providerId="AD" clId="Web-{8FCB39C0-E858-0CFC-AEAB-624F54BA7F0F}" dt="2023-09-18T18:42:05.911" v="42" actId="20577"/>
        <pc:sldMkLst>
          <pc:docMk/>
          <pc:sldMk cId="960839446" sldId="257"/>
        </pc:sldMkLst>
        <pc:spChg chg="mod">
          <ac:chgData name="Usuario invitado" userId="S::urn:spo:anon#ec5328fa63b8f1629cbbac20a1b5ca9337f6fe4515aba25989f3c8182d9d7118::" providerId="AD" clId="Web-{8FCB39C0-E858-0CFC-AEAB-624F54BA7F0F}" dt="2023-09-18T18:42:05.911" v="42" actId="20577"/>
          <ac:spMkLst>
            <pc:docMk/>
            <pc:sldMk cId="960839446" sldId="257"/>
            <ac:spMk id="22" creationId="{A2E7681D-6618-59C3-9793-E95C8B39B9A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0E81A-5D84-3949-84D7-5D8A174B7F1C}"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6E0D7-6698-C643-87FC-2CDD7E8111FF}" type="slidenum">
              <a:rPr lang="en-US" smtClean="0"/>
              <a:t>‹#›</a:t>
            </a:fld>
            <a:endParaRPr lang="en-US"/>
          </a:p>
        </p:txBody>
      </p:sp>
    </p:spTree>
    <p:extLst>
      <p:ext uri="{BB962C8B-B14F-4D97-AF65-F5344CB8AC3E}">
        <p14:creationId xmlns:p14="http://schemas.microsoft.com/office/powerpoint/2010/main" val="2362861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D6E0D7-6698-C643-87FC-2CDD7E8111FF}" type="slidenum">
              <a:rPr lang="en-US" smtClean="0"/>
              <a:t>11</a:t>
            </a:fld>
            <a:endParaRPr lang="en-US"/>
          </a:p>
        </p:txBody>
      </p:sp>
    </p:spTree>
    <p:extLst>
      <p:ext uri="{BB962C8B-B14F-4D97-AF65-F5344CB8AC3E}">
        <p14:creationId xmlns:p14="http://schemas.microsoft.com/office/powerpoint/2010/main" val="2339522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979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92370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24607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7260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80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341581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315274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7517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80467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25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10/11/2023</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00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10/11/2023</a:t>
            </a:fld>
            <a:endParaRPr lang="en-US"/>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a:p>
        </p:txBody>
      </p:sp>
    </p:spTree>
    <p:extLst>
      <p:ext uri="{BB962C8B-B14F-4D97-AF65-F5344CB8AC3E}">
        <p14:creationId xmlns:p14="http://schemas.microsoft.com/office/powerpoint/2010/main" val="320730566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CjhaK3Zgn-rVGR-W_hqEnBZBQCSHrSIt?usp=sharing"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en.wikipedia.org/wiki/WIEN2k"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en.wikipedia.org/wiki/ROOT" TargetMode="External"/><Relationship Id="rId5" Type="http://schemas.openxmlformats.org/officeDocument/2006/relationships/hyperlink" Target="https://en.wikipedia.org/wiki/DelPhi" TargetMode="External"/><Relationship Id="rId4" Type="http://schemas.openxmlformats.org/officeDocument/2006/relationships/hyperlink" Target="https://en.wikipedia.org/wiki/Geant4"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si=fkwfHNgg2Ig1wOOa&amp;v=bxWrXhLFN2s&amp;feature=youtu.b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Green Snake">
            <a:extLst>
              <a:ext uri="{FF2B5EF4-FFF2-40B4-BE49-F238E27FC236}">
                <a16:creationId xmlns:a16="http://schemas.microsoft.com/office/drawing/2014/main" id="{7EDC005F-F05D-3989-8AE6-8086C7D99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1"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C2E86F6D-198D-45C3-AC93-8D31B8A4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792828"/>
          </a:xfrm>
          <a:prstGeom prst="rect">
            <a:avLst/>
          </a:prstGeom>
          <a:gradFill flip="none" rotWithShape="1">
            <a:gsLst>
              <a:gs pos="0">
                <a:srgbClr val="000000">
                  <a:alpha val="40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DA5F8F5-CCD7-1331-D5AF-5CD43F3DE47F}"/>
              </a:ext>
            </a:extLst>
          </p:cNvPr>
          <p:cNvSpPr>
            <a:spLocks noGrp="1"/>
          </p:cNvSpPr>
          <p:nvPr>
            <p:ph type="ctrTitle"/>
          </p:nvPr>
        </p:nvSpPr>
        <p:spPr>
          <a:xfrm>
            <a:off x="1079510" y="771846"/>
            <a:ext cx="4748266" cy="1983546"/>
          </a:xfrm>
        </p:spPr>
        <p:txBody>
          <a:bodyPr anchor="ctr">
            <a:normAutofit/>
          </a:bodyPr>
          <a:lstStyle/>
          <a:p>
            <a:pPr>
              <a:lnSpc>
                <a:spcPct val="90000"/>
              </a:lnSpc>
            </a:pPr>
            <a:r>
              <a:rPr lang="en-US" sz="4400">
                <a:solidFill>
                  <a:srgbClr val="FFFFFF"/>
                </a:solidFill>
              </a:rPr>
              <a:t>Society of Physics Students</a:t>
            </a:r>
          </a:p>
        </p:txBody>
      </p:sp>
      <p:sp>
        <p:nvSpPr>
          <p:cNvPr id="3" name="Subtitle 2">
            <a:extLst>
              <a:ext uri="{FF2B5EF4-FFF2-40B4-BE49-F238E27FC236}">
                <a16:creationId xmlns:a16="http://schemas.microsoft.com/office/drawing/2014/main" id="{DA596066-A7F4-E038-EC26-89901BA7C3EC}"/>
              </a:ext>
            </a:extLst>
          </p:cNvPr>
          <p:cNvSpPr>
            <a:spLocks noGrp="1"/>
          </p:cNvSpPr>
          <p:nvPr>
            <p:ph type="subTitle" idx="1"/>
          </p:nvPr>
        </p:nvSpPr>
        <p:spPr>
          <a:xfrm>
            <a:off x="6683556" y="800601"/>
            <a:ext cx="4451347" cy="1332000"/>
          </a:xfrm>
        </p:spPr>
        <p:txBody>
          <a:bodyPr anchor="ctr">
            <a:normAutofit fontScale="92500"/>
          </a:bodyPr>
          <a:lstStyle/>
          <a:p>
            <a:r>
              <a:rPr lang="en-US" sz="4800">
                <a:solidFill>
                  <a:srgbClr val="FFFFFF"/>
                </a:solidFill>
              </a:rPr>
              <a:t> Intro to Python</a:t>
            </a:r>
            <a:endParaRPr lang="en-US" sz="4800">
              <a:solidFill>
                <a:srgbClr val="FFFFFF">
                  <a:alpha val="80000"/>
                </a:srgbClr>
              </a:solidFill>
            </a:endParaRPr>
          </a:p>
        </p:txBody>
      </p:sp>
      <p:cxnSp>
        <p:nvCxnSpPr>
          <p:cNvPr id="13" name="Straight Connector 12">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43784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0D2148A8-27D7-ACFB-532A-47FC8DFD5182}"/>
              </a:ext>
            </a:extLst>
          </p:cNvPr>
          <p:cNvSpPr txBox="1">
            <a:spLocks/>
          </p:cNvSpPr>
          <p:nvPr/>
        </p:nvSpPr>
        <p:spPr>
          <a:xfrm>
            <a:off x="875035" y="4564664"/>
            <a:ext cx="9905482" cy="1332000"/>
          </a:xfrm>
          <a:prstGeom prst="rect">
            <a:avLst/>
          </a:prstGeom>
        </p:spPr>
        <p:txBody>
          <a:bodyPr vert="horz" lIns="91440" tIns="45720" rIns="91440" bIns="45720" rtlCol="0" anchor="ctr">
            <a:normAutofit/>
          </a:bodyPr>
          <a:lstStyle>
            <a:lvl1pPr marL="0" indent="0" algn="ctr" defTabSz="914400" rtl="0" eaLnBrk="1" latinLnBrk="0" hangingPunct="1">
              <a:lnSpc>
                <a:spcPct val="125000"/>
              </a:lnSpc>
              <a:spcBef>
                <a:spcPts val="1000"/>
              </a:spcBef>
              <a:buClr>
                <a:schemeClr val="accent3"/>
              </a:buClr>
              <a:buFont typeface="Wingdings" panose="05000000000000000000" pitchFamily="2" charset="2"/>
              <a:buNone/>
              <a:defRPr sz="2400" i="0" kern="1200" spc="50" baseline="0">
                <a:solidFill>
                  <a:schemeClr val="tx1">
                    <a:alpha val="60000"/>
                  </a:schemeClr>
                </a:solidFill>
                <a:latin typeface="+mn-lt"/>
                <a:ea typeface="+mn-ea"/>
                <a:cs typeface="+mn-cs"/>
              </a:defRPr>
            </a:lvl1pPr>
            <a:lvl2pPr marL="457200" indent="0" algn="ctr"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914400" indent="0" algn="ctr" defTabSz="914400" rtl="0" eaLnBrk="1" latinLnBrk="0" hangingPunct="1">
              <a:lnSpc>
                <a:spcPct val="150000"/>
              </a:lnSpc>
              <a:spcBef>
                <a:spcPts val="500"/>
              </a:spcBef>
              <a:buClr>
                <a:schemeClr val="accent3"/>
              </a:buClr>
              <a:buFont typeface="Wingdings" panose="05000000000000000000" pitchFamily="2" charset="2"/>
              <a:buNone/>
              <a:defRPr sz="1800" kern="1200" spc="50">
                <a:solidFill>
                  <a:schemeClr val="tx1">
                    <a:alpha val="60000"/>
                  </a:schemeClr>
                </a:solidFill>
                <a:latin typeface="+mn-lt"/>
                <a:ea typeface="+mn-ea"/>
                <a:cs typeface="+mn-cs"/>
              </a:defRPr>
            </a:lvl3pPr>
            <a:lvl4pPr marL="1371600" indent="0" algn="ctr" defTabSz="914400" rtl="0" eaLnBrk="1" latinLnBrk="0" hangingPunct="1">
              <a:lnSpc>
                <a:spcPct val="150000"/>
              </a:lnSpc>
              <a:spcBef>
                <a:spcPts val="500"/>
              </a:spcBef>
              <a:buClr>
                <a:schemeClr val="accent3"/>
              </a:buClr>
              <a:buFontTx/>
              <a:buNone/>
              <a:defRPr sz="1600" b="0" i="1" kern="1200" spc="50" baseline="0">
                <a:solidFill>
                  <a:schemeClr val="tx1">
                    <a:alpha val="60000"/>
                  </a:schemeClr>
                </a:solidFill>
                <a:latin typeface="+mn-lt"/>
                <a:ea typeface="+mn-ea"/>
                <a:cs typeface="+mn-cs"/>
              </a:defRPr>
            </a:lvl4pPr>
            <a:lvl5pPr marL="1828800" indent="0" algn="ctr" defTabSz="914400" rtl="0" eaLnBrk="1" latinLnBrk="0" hangingPunct="1">
              <a:lnSpc>
                <a:spcPct val="150000"/>
              </a:lnSpc>
              <a:spcBef>
                <a:spcPts val="500"/>
              </a:spcBef>
              <a:buClr>
                <a:schemeClr val="accent3"/>
              </a:buClr>
              <a:buFont typeface="Wingdings" panose="05000000000000000000" pitchFamily="2" charset="2"/>
              <a:buNone/>
              <a:defRPr sz="1600" kern="1200" spc="5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800">
                <a:solidFill>
                  <a:srgbClr val="FFFFFF"/>
                </a:solidFill>
              </a:rPr>
              <a:t>October 13</a:t>
            </a:r>
            <a:r>
              <a:rPr lang="en-US" sz="4800" baseline="30000">
                <a:solidFill>
                  <a:srgbClr val="FFFFFF"/>
                </a:solidFill>
              </a:rPr>
              <a:t>th </a:t>
            </a:r>
            <a:r>
              <a:rPr lang="en-US" sz="4800">
                <a:solidFill>
                  <a:srgbClr val="FFFFFF"/>
                </a:solidFill>
              </a:rPr>
              <a:t>12:00PM </a:t>
            </a:r>
            <a:endParaRPr lang="en-US" sz="4800">
              <a:solidFill>
                <a:srgbClr val="FFFFFF">
                  <a:alpha val="80000"/>
                </a:srgbClr>
              </a:solidFill>
            </a:endParaRPr>
          </a:p>
        </p:txBody>
      </p:sp>
    </p:spTree>
    <p:extLst>
      <p:ext uri="{BB962C8B-B14F-4D97-AF65-F5344CB8AC3E}">
        <p14:creationId xmlns:p14="http://schemas.microsoft.com/office/powerpoint/2010/main" val="15946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C2CF-741A-C145-A159-811B9AAE70AC}"/>
              </a:ext>
            </a:extLst>
          </p:cNvPr>
          <p:cNvSpPr>
            <a:spLocks noGrp="1"/>
          </p:cNvSpPr>
          <p:nvPr>
            <p:ph type="title"/>
          </p:nvPr>
        </p:nvSpPr>
        <p:spPr/>
        <p:txBody>
          <a:bodyPr>
            <a:normAutofit/>
          </a:bodyPr>
          <a:lstStyle/>
          <a:p>
            <a:r>
              <a:rPr lang="en-US" sz="4400"/>
              <a:t>With no further ado...</a:t>
            </a:r>
          </a:p>
        </p:txBody>
      </p:sp>
      <p:sp>
        <p:nvSpPr>
          <p:cNvPr id="3" name="Content Placeholder 2">
            <a:extLst>
              <a:ext uri="{FF2B5EF4-FFF2-40B4-BE49-F238E27FC236}">
                <a16:creationId xmlns:a16="http://schemas.microsoft.com/office/drawing/2014/main" id="{F2D11A28-DC92-4CDC-21D7-50ABB6643152}"/>
              </a:ext>
            </a:extLst>
          </p:cNvPr>
          <p:cNvSpPr>
            <a:spLocks noGrp="1"/>
          </p:cNvSpPr>
          <p:nvPr>
            <p:ph idx="1"/>
          </p:nvPr>
        </p:nvSpPr>
        <p:spPr>
          <a:xfrm>
            <a:off x="2878301" y="2898685"/>
            <a:ext cx="6453332" cy="1022270"/>
          </a:xfrm>
        </p:spPr>
        <p:txBody>
          <a:bodyPr vert="horz" lIns="91440" tIns="45720" rIns="91440" bIns="45720" rtlCol="0" anchor="t">
            <a:normAutofit/>
          </a:bodyPr>
          <a:lstStyle/>
          <a:p>
            <a:pPr marL="359410" indent="-359410"/>
            <a:r>
              <a:rPr lang="en-US" sz="3200">
                <a:solidFill>
                  <a:srgbClr val="000000">
                    <a:alpha val="60000"/>
                  </a:srgbClr>
                </a:solidFill>
              </a:rPr>
              <a:t>Let's get started with Python!</a:t>
            </a:r>
          </a:p>
        </p:txBody>
      </p:sp>
    </p:spTree>
    <p:extLst>
      <p:ext uri="{BB962C8B-B14F-4D97-AF65-F5344CB8AC3E}">
        <p14:creationId xmlns:p14="http://schemas.microsoft.com/office/powerpoint/2010/main" val="50200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577F5-6ED6-A9DA-B069-1B0BFB1F2568}"/>
              </a:ext>
            </a:extLst>
          </p:cNvPr>
          <p:cNvSpPr>
            <a:spLocks noGrp="1"/>
          </p:cNvSpPr>
          <p:nvPr>
            <p:ph type="title"/>
          </p:nvPr>
        </p:nvSpPr>
        <p:spPr>
          <a:xfrm>
            <a:off x="990000" y="395288"/>
            <a:ext cx="4078800" cy="684211"/>
          </a:xfrm>
        </p:spPr>
        <p:txBody>
          <a:bodyPr wrap="square" anchor="b">
            <a:normAutofit/>
          </a:bodyPr>
          <a:lstStyle/>
          <a:p>
            <a:pPr algn="ctr"/>
            <a:r>
              <a:rPr lang="en-US"/>
              <a:t>Outline</a:t>
            </a:r>
          </a:p>
        </p:txBody>
      </p:sp>
      <p:sp>
        <p:nvSpPr>
          <p:cNvPr id="3" name="Content Placeholder 2">
            <a:extLst>
              <a:ext uri="{FF2B5EF4-FFF2-40B4-BE49-F238E27FC236}">
                <a16:creationId xmlns:a16="http://schemas.microsoft.com/office/drawing/2014/main" id="{DEC1428E-1790-5104-10D3-28A31CE1CF9F}"/>
              </a:ext>
            </a:extLst>
          </p:cNvPr>
          <p:cNvSpPr>
            <a:spLocks noGrp="1"/>
          </p:cNvSpPr>
          <p:nvPr>
            <p:ph idx="1"/>
          </p:nvPr>
        </p:nvSpPr>
        <p:spPr>
          <a:xfrm>
            <a:off x="353575" y="1429947"/>
            <a:ext cx="5291311" cy="5206936"/>
          </a:xfrm>
        </p:spPr>
        <p:txBody>
          <a:bodyPr vert="horz" lIns="91440" tIns="45720" rIns="91440" bIns="45720" rtlCol="0" anchor="t">
            <a:noAutofit/>
          </a:bodyPr>
          <a:lstStyle/>
          <a:p>
            <a:pPr>
              <a:lnSpc>
                <a:spcPct val="140000"/>
              </a:lnSpc>
            </a:pPr>
            <a:r>
              <a:rPr lang="en-US" sz="1800"/>
              <a:t>Introduction</a:t>
            </a:r>
          </a:p>
          <a:p>
            <a:pPr>
              <a:lnSpc>
                <a:spcPct val="140000"/>
              </a:lnSpc>
            </a:pPr>
            <a:r>
              <a:rPr lang="en-US" sz="1800"/>
              <a:t>Setting up Python </a:t>
            </a:r>
          </a:p>
          <a:p>
            <a:pPr>
              <a:lnSpc>
                <a:spcPct val="140000"/>
              </a:lnSpc>
            </a:pPr>
            <a:r>
              <a:rPr lang="en-US" sz="1800"/>
              <a:t>Variables and Data types</a:t>
            </a:r>
          </a:p>
          <a:p>
            <a:pPr>
              <a:lnSpc>
                <a:spcPct val="140000"/>
              </a:lnSpc>
            </a:pPr>
            <a:r>
              <a:rPr lang="en-US" sz="1800"/>
              <a:t>Arithmetic operations</a:t>
            </a:r>
          </a:p>
          <a:p>
            <a:pPr>
              <a:lnSpc>
                <a:spcPct val="140000"/>
              </a:lnSpc>
            </a:pPr>
            <a:r>
              <a:rPr lang="en-US" sz="1800"/>
              <a:t>Conditionals</a:t>
            </a:r>
          </a:p>
          <a:p>
            <a:pPr marL="359410" indent="-359410">
              <a:lnSpc>
                <a:spcPct val="140000"/>
              </a:lnSpc>
            </a:pPr>
            <a:r>
              <a:rPr lang="en-US" sz="1800"/>
              <a:t>Loops </a:t>
            </a:r>
            <a:endParaRPr lang="en-US" sz="1800">
              <a:solidFill>
                <a:srgbClr val="000000">
                  <a:alpha val="60000"/>
                </a:srgbClr>
              </a:solidFill>
            </a:endParaRPr>
          </a:p>
          <a:p>
            <a:pPr>
              <a:lnSpc>
                <a:spcPct val="140000"/>
              </a:lnSpc>
            </a:pPr>
            <a:r>
              <a:rPr lang="en-US" sz="1800"/>
              <a:t>Functions</a:t>
            </a:r>
          </a:p>
        </p:txBody>
      </p:sp>
      <p:cxnSp>
        <p:nvCxnSpPr>
          <p:cNvPr id="14" name="Straight Connector 13">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descr="Yellow python">
            <a:extLst>
              <a:ext uri="{FF2B5EF4-FFF2-40B4-BE49-F238E27FC236}">
                <a16:creationId xmlns:a16="http://schemas.microsoft.com/office/drawing/2014/main" id="{47EB7232-0FDD-576B-0A41-BB01F5E72D3C}"/>
              </a:ext>
            </a:extLst>
          </p:cNvPr>
          <p:cNvPicPr>
            <a:picLocks noChangeAspect="1"/>
          </p:cNvPicPr>
          <p:nvPr/>
        </p:nvPicPr>
        <p:blipFill rotWithShape="1">
          <a:blip r:embed="rId3"/>
          <a:srcRect l="9772" r="19506" b="-2"/>
          <a:stretch/>
        </p:blipFill>
        <p:spPr>
          <a:xfrm>
            <a:off x="6651127" y="1050414"/>
            <a:ext cx="4999885" cy="4754517"/>
          </a:xfrm>
          <a:prstGeom prst="rect">
            <a:avLst/>
          </a:prstGeom>
        </p:spPr>
      </p:pic>
    </p:spTree>
    <p:extLst>
      <p:ext uri="{BB962C8B-B14F-4D97-AF65-F5344CB8AC3E}">
        <p14:creationId xmlns:p14="http://schemas.microsoft.com/office/powerpoint/2010/main" val="190061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5A7F7-D93C-DAAE-39F3-38342A666FDF}"/>
              </a:ext>
            </a:extLst>
          </p:cNvPr>
          <p:cNvSpPr>
            <a:spLocks noGrp="1"/>
          </p:cNvSpPr>
          <p:nvPr>
            <p:ph type="title"/>
          </p:nvPr>
        </p:nvSpPr>
        <p:spPr>
          <a:xfrm>
            <a:off x="7112369" y="395297"/>
            <a:ext cx="4078800" cy="1594282"/>
          </a:xfrm>
        </p:spPr>
        <p:txBody>
          <a:bodyPr wrap="square" anchor="b">
            <a:normAutofit/>
          </a:bodyPr>
          <a:lstStyle/>
          <a:p>
            <a:pPr algn="ctr"/>
            <a:r>
              <a:rPr lang="en-US" sz="4000"/>
              <a:t>Intro to Python Workshop</a:t>
            </a:r>
          </a:p>
        </p:txBody>
      </p:sp>
      <p:pic>
        <p:nvPicPr>
          <p:cNvPr id="5" name="Picture 4" descr="A snake against a black background">
            <a:extLst>
              <a:ext uri="{FF2B5EF4-FFF2-40B4-BE49-F238E27FC236}">
                <a16:creationId xmlns:a16="http://schemas.microsoft.com/office/drawing/2014/main" id="{C6637921-1B78-7544-339D-002535BBB6C7}"/>
              </a:ext>
            </a:extLst>
          </p:cNvPr>
          <p:cNvPicPr>
            <a:picLocks noChangeAspect="1"/>
          </p:cNvPicPr>
          <p:nvPr/>
        </p:nvPicPr>
        <p:blipFill rotWithShape="1">
          <a:blip r:embed="rId2"/>
          <a:srcRect l="18520" r="15979" b="-2"/>
          <a:stretch/>
        </p:blipFill>
        <p:spPr>
          <a:xfrm>
            <a:off x="20" y="10"/>
            <a:ext cx="6111518" cy="6857990"/>
          </a:xfrm>
          <a:prstGeom prst="rect">
            <a:avLst/>
          </a:prstGeom>
        </p:spPr>
      </p:pic>
      <p:cxnSp>
        <p:nvCxnSpPr>
          <p:cNvPr id="11" name="Straight Connector 10">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7D36339-585D-DE1F-DFDD-BFD033058961}"/>
              </a:ext>
            </a:extLst>
          </p:cNvPr>
          <p:cNvSpPr>
            <a:spLocks noGrp="1"/>
          </p:cNvSpPr>
          <p:nvPr>
            <p:ph idx="1"/>
          </p:nvPr>
        </p:nvSpPr>
        <p:spPr>
          <a:xfrm>
            <a:off x="6111538" y="2564297"/>
            <a:ext cx="6080462" cy="4293703"/>
          </a:xfrm>
        </p:spPr>
        <p:txBody>
          <a:bodyPr>
            <a:normAutofit/>
          </a:bodyPr>
          <a:lstStyle/>
          <a:p>
            <a:pPr>
              <a:lnSpc>
                <a:spcPct val="140000"/>
              </a:lnSpc>
              <a:buFont typeface="Arial" panose="020B0604020202020204" pitchFamily="34" charset="0"/>
              <a:buChar char="•"/>
            </a:pPr>
            <a:r>
              <a:rPr lang="en-US" sz="2400" b="0" i="0" u="none" strike="noStrike">
                <a:effectLst/>
                <a:latin typeface="Söhne"/>
              </a:rPr>
              <a:t>In this workshop, we'll introduce you to Python, a powerful programming language that is widely used in physics and various other fields.</a:t>
            </a:r>
          </a:p>
          <a:p>
            <a:pPr>
              <a:lnSpc>
                <a:spcPct val="140000"/>
              </a:lnSpc>
              <a:buFont typeface="Arial" panose="020B0604020202020204" pitchFamily="34" charset="0"/>
              <a:buChar char="•"/>
            </a:pPr>
            <a:r>
              <a:rPr lang="en-US" sz="2400" b="0" i="0" u="none" strike="noStrike">
                <a:effectLst/>
                <a:latin typeface="Söhne"/>
              </a:rPr>
              <a:t>Our goal is to equip you with the foundational Python skills you need for your physics studies.</a:t>
            </a:r>
          </a:p>
        </p:txBody>
      </p:sp>
    </p:spTree>
    <p:extLst>
      <p:ext uri="{BB962C8B-B14F-4D97-AF65-F5344CB8AC3E}">
        <p14:creationId xmlns:p14="http://schemas.microsoft.com/office/powerpoint/2010/main" val="121928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E8A9F-4543-2A7A-B7B2-C6C712F4C7AA}"/>
              </a:ext>
            </a:extLst>
          </p:cNvPr>
          <p:cNvSpPr>
            <a:spLocks noGrp="1"/>
          </p:cNvSpPr>
          <p:nvPr>
            <p:ph type="title"/>
          </p:nvPr>
        </p:nvSpPr>
        <p:spPr>
          <a:xfrm>
            <a:off x="990000" y="536575"/>
            <a:ext cx="4078800" cy="1453003"/>
          </a:xfrm>
        </p:spPr>
        <p:txBody>
          <a:bodyPr wrap="square" anchor="b">
            <a:normAutofit/>
          </a:bodyPr>
          <a:lstStyle/>
          <a:p>
            <a:pPr algn="ctr"/>
            <a:r>
              <a:rPr lang="en-US"/>
              <a:t>What is Python?</a:t>
            </a:r>
          </a:p>
        </p:txBody>
      </p:sp>
      <p:cxnSp>
        <p:nvCxnSpPr>
          <p:cNvPr id="11" name="Straight Connector 10">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25073C-5AB4-7C4B-458C-A4A427953FCA}"/>
              </a:ext>
            </a:extLst>
          </p:cNvPr>
          <p:cNvSpPr>
            <a:spLocks noGrp="1"/>
          </p:cNvSpPr>
          <p:nvPr>
            <p:ph idx="1"/>
          </p:nvPr>
        </p:nvSpPr>
        <p:spPr>
          <a:xfrm>
            <a:off x="-31076" y="2526153"/>
            <a:ext cx="6111538" cy="4331847"/>
          </a:xfrm>
        </p:spPr>
        <p:txBody>
          <a:bodyPr>
            <a:normAutofit fontScale="85000" lnSpcReduction="10000"/>
          </a:bodyPr>
          <a:lstStyle/>
          <a:p>
            <a:pPr>
              <a:lnSpc>
                <a:spcPct val="140000"/>
              </a:lnSpc>
              <a:buFont typeface="Arial" panose="020B0604020202020204" pitchFamily="34" charset="0"/>
              <a:buChar char="•"/>
            </a:pPr>
            <a:r>
              <a:rPr lang="en-US" sz="2400" b="0" i="0" u="none" strike="noStrike">
                <a:effectLst/>
              </a:rPr>
              <a:t>Python is a high-level programming language.</a:t>
            </a:r>
          </a:p>
          <a:p>
            <a:pPr>
              <a:lnSpc>
                <a:spcPct val="140000"/>
              </a:lnSpc>
              <a:buFont typeface="Arial" panose="020B0604020202020204" pitchFamily="34" charset="0"/>
              <a:buChar char="•"/>
            </a:pPr>
            <a:r>
              <a:rPr lang="en-US" sz="2400" b="0" i="0" u="none" strike="noStrike">
                <a:effectLst/>
              </a:rPr>
              <a:t>It's known for its versatility and is used in various scientific and engineering disciplines, including physics.</a:t>
            </a:r>
          </a:p>
          <a:p>
            <a:pPr>
              <a:lnSpc>
                <a:spcPct val="140000"/>
              </a:lnSpc>
              <a:buFont typeface="Arial" panose="020B0604020202020204" pitchFamily="34" charset="0"/>
              <a:buChar char="•"/>
            </a:pPr>
            <a:r>
              <a:rPr lang="en-US" sz="2400" b="0" i="0" u="none" strike="noStrike">
                <a:effectLst/>
              </a:rPr>
              <a:t>Python is an excellent tool for data analysis, simulations, and automating repetitive tasks.</a:t>
            </a:r>
          </a:p>
          <a:p>
            <a:pPr>
              <a:lnSpc>
                <a:spcPct val="140000"/>
              </a:lnSpc>
              <a:buFont typeface="Arial" panose="020B0604020202020204" pitchFamily="34" charset="0"/>
              <a:buChar char="•"/>
            </a:pPr>
            <a:r>
              <a:rPr lang="en-US" sz="2400"/>
              <a:t>Lots of libraries including </a:t>
            </a:r>
            <a:r>
              <a:rPr lang="en-US" sz="2400" err="1"/>
              <a:t>Numpy</a:t>
            </a:r>
            <a:r>
              <a:rPr lang="en-US" sz="2400"/>
              <a:t>, Matplotlib, </a:t>
            </a:r>
            <a:r>
              <a:rPr lang="en-US" sz="2400" err="1"/>
              <a:t>Simpy</a:t>
            </a:r>
            <a:r>
              <a:rPr lang="en-US" sz="2400"/>
              <a:t>, etc.</a:t>
            </a:r>
            <a:endParaRPr lang="en-US" sz="2400" b="0" i="0" u="none" strike="noStrike">
              <a:effectLst/>
            </a:endParaRPr>
          </a:p>
        </p:txBody>
      </p:sp>
      <p:pic>
        <p:nvPicPr>
          <p:cNvPr id="5" name="Picture 4" descr="Maize snake in front of black background">
            <a:extLst>
              <a:ext uri="{FF2B5EF4-FFF2-40B4-BE49-F238E27FC236}">
                <a16:creationId xmlns:a16="http://schemas.microsoft.com/office/drawing/2014/main" id="{9B14E642-4C58-47B8-CCE9-378CA6BED6F8}"/>
              </a:ext>
            </a:extLst>
          </p:cNvPr>
          <p:cNvPicPr>
            <a:picLocks noChangeAspect="1"/>
          </p:cNvPicPr>
          <p:nvPr/>
        </p:nvPicPr>
        <p:blipFill rotWithShape="1">
          <a:blip r:embed="rId2"/>
          <a:srcRect l="22180" r="18335" b="-1"/>
          <a:stretch/>
        </p:blipFill>
        <p:spPr>
          <a:xfrm>
            <a:off x="6080462" y="10"/>
            <a:ext cx="6111538" cy="6857990"/>
          </a:xfrm>
          <a:prstGeom prst="rect">
            <a:avLst/>
          </a:prstGeom>
        </p:spPr>
      </p:pic>
    </p:spTree>
    <p:extLst>
      <p:ext uri="{BB962C8B-B14F-4D97-AF65-F5344CB8AC3E}">
        <p14:creationId xmlns:p14="http://schemas.microsoft.com/office/powerpoint/2010/main" val="2125174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AE1EF-A6D1-F0BB-155B-D418B9928B65}"/>
              </a:ext>
            </a:extLst>
          </p:cNvPr>
          <p:cNvSpPr>
            <a:spLocks noGrp="1"/>
          </p:cNvSpPr>
          <p:nvPr>
            <p:ph type="title"/>
          </p:nvPr>
        </p:nvSpPr>
        <p:spPr>
          <a:xfrm>
            <a:off x="178676" y="115615"/>
            <a:ext cx="11592910" cy="567558"/>
          </a:xfrm>
        </p:spPr>
        <p:txBody>
          <a:bodyPr>
            <a:normAutofit fontScale="90000"/>
          </a:bodyPr>
          <a:lstStyle/>
          <a:p>
            <a:r>
              <a:rPr lang="en-US"/>
              <a:t>Getting started with Python</a:t>
            </a:r>
          </a:p>
        </p:txBody>
      </p:sp>
      <p:sp>
        <p:nvSpPr>
          <p:cNvPr id="3" name="Content Placeholder 2">
            <a:extLst>
              <a:ext uri="{FF2B5EF4-FFF2-40B4-BE49-F238E27FC236}">
                <a16:creationId xmlns:a16="http://schemas.microsoft.com/office/drawing/2014/main" id="{A0D3DE30-4917-BC6E-4054-32EEB494BFE2}"/>
              </a:ext>
            </a:extLst>
          </p:cNvPr>
          <p:cNvSpPr>
            <a:spLocks noGrp="1"/>
          </p:cNvSpPr>
          <p:nvPr>
            <p:ph idx="1"/>
          </p:nvPr>
        </p:nvSpPr>
        <p:spPr>
          <a:xfrm>
            <a:off x="0" y="683173"/>
            <a:ext cx="12192000" cy="6174827"/>
          </a:xfrm>
        </p:spPr>
        <p:txBody>
          <a:bodyPr>
            <a:noAutofit/>
          </a:bodyPr>
          <a:lstStyle/>
          <a:p>
            <a:pPr algn="l">
              <a:buFont typeface="+mj-lt"/>
              <a:buAutoNum type="arabicPeriod"/>
            </a:pPr>
            <a:r>
              <a:rPr lang="en-US" sz="1600" b="1" i="0" u="none" strike="noStrike">
                <a:solidFill>
                  <a:srgbClr val="374151"/>
                </a:solidFill>
                <a:effectLst/>
              </a:rPr>
              <a:t>Install Python</a:t>
            </a:r>
            <a:r>
              <a:rPr lang="en-US" sz="1600" b="0" i="0" u="none" strike="noStrike">
                <a:solidFill>
                  <a:srgbClr val="374151"/>
                </a:solidFill>
                <a:effectLst/>
              </a:rPr>
              <a:t>: First, make sure you have Python installed on your computer. You can check if Python is already installed by opening a command prompt (on Windows) or a terminal (on macOS or Linux) and running the following command:</a:t>
            </a:r>
          </a:p>
          <a:p>
            <a:pPr marL="720000" lvl="2" indent="0">
              <a:buNone/>
            </a:pPr>
            <a:r>
              <a:rPr lang="en-US" sz="1600" b="0" i="0" u="none" strike="noStrike">
                <a:solidFill>
                  <a:srgbClr val="374151"/>
                </a:solidFill>
                <a:effectLst/>
              </a:rPr>
              <a:t> </a:t>
            </a:r>
            <a:r>
              <a:rPr lang="en-US" sz="1600" b="0" i="0" u="none" strike="noStrike">
                <a:solidFill>
                  <a:schemeClr val="bg1"/>
                </a:solidFill>
                <a:effectLst/>
                <a:highlight>
                  <a:srgbClr val="000000"/>
                </a:highlight>
              </a:rPr>
              <a:t>python --version </a:t>
            </a:r>
          </a:p>
          <a:p>
            <a:pPr marL="720000" lvl="2" indent="0">
              <a:buNone/>
            </a:pPr>
            <a:r>
              <a:rPr lang="en-US" sz="1600" b="0" i="0" u="none" strike="noStrike">
                <a:solidFill>
                  <a:srgbClr val="374151"/>
                </a:solidFill>
                <a:effectLst/>
              </a:rPr>
              <a:t>If not, you can download the latest Python installer for your operating system from the official Python website (</a:t>
            </a:r>
            <a:r>
              <a:rPr lang="en-US" sz="1600" b="0" i="0" u="sng" strike="noStrike">
                <a:solidFill>
                  <a:srgbClr val="374151"/>
                </a:solidFill>
                <a:effectLst/>
                <a:hlinkClick r:id="rId2"/>
              </a:rPr>
              <a:t>https://www.python.org/downloads/</a:t>
            </a:r>
            <a:r>
              <a:rPr lang="en-US" sz="1600" b="0" i="0" u="none" strike="noStrike">
                <a:solidFill>
                  <a:srgbClr val="374151"/>
                </a:solidFill>
                <a:effectLst/>
              </a:rPr>
              <a:t>).</a:t>
            </a:r>
          </a:p>
          <a:p>
            <a:pPr algn="l">
              <a:buFont typeface="+mj-lt"/>
              <a:buAutoNum type="arabicPeriod"/>
            </a:pPr>
            <a:r>
              <a:rPr lang="en-US" sz="1600" b="1" i="0" u="none" strike="noStrike">
                <a:solidFill>
                  <a:srgbClr val="374151"/>
                </a:solidFill>
                <a:effectLst/>
              </a:rPr>
              <a:t>Install a Code Editor</a:t>
            </a:r>
            <a:r>
              <a:rPr lang="en-US" sz="1600" b="0" i="0" u="none" strike="noStrike">
                <a:solidFill>
                  <a:srgbClr val="374151"/>
                </a:solidFill>
                <a:effectLst/>
              </a:rPr>
              <a:t>:  </a:t>
            </a:r>
            <a:r>
              <a:rPr lang="en-US" sz="1600" b="1" i="0" u="none" strike="noStrike">
                <a:solidFill>
                  <a:srgbClr val="374151"/>
                </a:solidFill>
                <a:effectLst/>
              </a:rPr>
              <a:t>PyCharm</a:t>
            </a:r>
            <a:r>
              <a:rPr lang="en-US" sz="1600" b="0" i="0" u="none" strike="noStrike">
                <a:solidFill>
                  <a:srgbClr val="374151"/>
                </a:solidFill>
                <a:effectLst/>
              </a:rPr>
              <a:t>: A Python-specific IDE developed by JetBrains. </a:t>
            </a:r>
          </a:p>
          <a:p>
            <a:pPr algn="l">
              <a:buFont typeface="+mj-lt"/>
              <a:buAutoNum type="arabicPeriod"/>
            </a:pPr>
            <a:r>
              <a:rPr lang="en-US" sz="1600" b="1" i="0" u="none" strike="noStrike">
                <a:solidFill>
                  <a:srgbClr val="374151"/>
                </a:solidFill>
                <a:effectLst/>
              </a:rPr>
              <a:t>Write Your First Python Program</a:t>
            </a:r>
            <a:r>
              <a:rPr lang="en-US" sz="1600" b="0" i="0" u="none" strike="noStrike">
                <a:solidFill>
                  <a:srgbClr val="374151"/>
                </a:solidFill>
                <a:effectLst/>
              </a:rPr>
              <a:t>: Open PyCharm and create a new Python file with a .</a:t>
            </a:r>
            <a:r>
              <a:rPr lang="en-US" sz="1600" b="0" i="0" u="none" strike="noStrike" err="1">
                <a:solidFill>
                  <a:srgbClr val="374151"/>
                </a:solidFill>
                <a:effectLst/>
              </a:rPr>
              <a:t>py</a:t>
            </a:r>
            <a:r>
              <a:rPr lang="en-US" sz="1600" b="0" i="0" u="none" strike="noStrike">
                <a:solidFill>
                  <a:srgbClr val="374151"/>
                </a:solidFill>
                <a:effectLst/>
              </a:rPr>
              <a:t> extension. </a:t>
            </a:r>
          </a:p>
          <a:p>
            <a:pPr algn="l">
              <a:buFont typeface="+mj-lt"/>
              <a:buAutoNum type="arabicPeriod"/>
            </a:pPr>
            <a:r>
              <a:rPr lang="en-US" sz="1600" b="0" i="0" u="none" strike="noStrike">
                <a:solidFill>
                  <a:srgbClr val="374151"/>
                </a:solidFill>
                <a:effectLst/>
              </a:rPr>
              <a:t>In your Python file, write a simple "Hello, World!" program to get started:</a:t>
            </a:r>
          </a:p>
          <a:p>
            <a:pPr marL="720000" lvl="2" indent="0">
              <a:buNone/>
            </a:pPr>
            <a:r>
              <a:rPr lang="en-US" sz="1600" b="0" i="0" u="none" strike="noStrike">
                <a:solidFill>
                  <a:schemeClr val="bg1"/>
                </a:solidFill>
                <a:effectLst/>
                <a:highlight>
                  <a:srgbClr val="000000"/>
                </a:highlight>
              </a:rPr>
              <a:t>print("Hello, World!") </a:t>
            </a:r>
          </a:p>
          <a:p>
            <a:pPr algn="l">
              <a:buFont typeface="+mj-lt"/>
              <a:buAutoNum type="arabicPeriod"/>
            </a:pPr>
            <a:r>
              <a:rPr lang="en-US" sz="1600" b="1" i="0" u="none" strike="noStrike">
                <a:solidFill>
                  <a:srgbClr val="374151"/>
                </a:solidFill>
                <a:effectLst/>
              </a:rPr>
              <a:t>Run Your Python Program</a:t>
            </a:r>
            <a:r>
              <a:rPr lang="en-US" sz="1600" b="0" i="0" u="none" strike="noStrike">
                <a:solidFill>
                  <a:srgbClr val="374151"/>
                </a:solidFill>
                <a:effectLst/>
              </a:rPr>
              <a:t>: Save the Python file and then run it. To do this, open a terminal or command prompt, navigate to the directory where your Python file is located, and enter the following command:</a:t>
            </a:r>
          </a:p>
          <a:p>
            <a:pPr marL="720000" lvl="2" indent="0">
              <a:buNone/>
            </a:pPr>
            <a:r>
              <a:rPr lang="en-US" sz="1600" b="0" i="0" u="none" strike="noStrike">
                <a:solidFill>
                  <a:schemeClr val="bg1"/>
                </a:solidFill>
                <a:effectLst/>
                <a:highlight>
                  <a:srgbClr val="000000"/>
                </a:highlight>
              </a:rPr>
              <a:t>python </a:t>
            </a:r>
            <a:r>
              <a:rPr lang="en-US" sz="1600" b="0" i="0" u="none" strike="noStrike" err="1">
                <a:solidFill>
                  <a:schemeClr val="bg1"/>
                </a:solidFill>
                <a:effectLst/>
                <a:highlight>
                  <a:srgbClr val="000000"/>
                </a:highlight>
              </a:rPr>
              <a:t>hello.py</a:t>
            </a:r>
            <a:r>
              <a:rPr lang="en-US" sz="1600" b="0" i="0" u="none" strike="noStrike">
                <a:solidFill>
                  <a:schemeClr val="bg1"/>
                </a:solidFill>
                <a:effectLst/>
                <a:highlight>
                  <a:srgbClr val="000000"/>
                </a:highlight>
              </a:rPr>
              <a:t> </a:t>
            </a:r>
          </a:p>
          <a:p>
            <a:pPr algn="l">
              <a:buFont typeface="+mj-lt"/>
              <a:buAutoNum type="arabicPeriod"/>
            </a:pPr>
            <a:r>
              <a:rPr lang="en-US" sz="1600" b="0" i="0" u="none" strike="noStrike">
                <a:solidFill>
                  <a:srgbClr val="374151"/>
                </a:solidFill>
                <a:effectLst/>
              </a:rPr>
              <a:t>You should see the output "Hello, World!" displayed in the terminal.</a:t>
            </a:r>
          </a:p>
        </p:txBody>
      </p:sp>
    </p:spTree>
    <p:extLst>
      <p:ext uri="{BB962C8B-B14F-4D97-AF65-F5344CB8AC3E}">
        <p14:creationId xmlns:p14="http://schemas.microsoft.com/office/powerpoint/2010/main" val="222882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79E76-F0D6-3DAF-FB8E-65074F865439}"/>
              </a:ext>
            </a:extLst>
          </p:cNvPr>
          <p:cNvSpPr>
            <a:spLocks noGrp="1"/>
          </p:cNvSpPr>
          <p:nvPr>
            <p:ph type="title"/>
          </p:nvPr>
        </p:nvSpPr>
        <p:spPr>
          <a:xfrm>
            <a:off x="990000" y="536575"/>
            <a:ext cx="4078800" cy="1453003"/>
          </a:xfrm>
        </p:spPr>
        <p:txBody>
          <a:bodyPr wrap="square" anchor="b">
            <a:normAutofit/>
          </a:bodyPr>
          <a:lstStyle/>
          <a:p>
            <a:pPr algn="ctr"/>
            <a:r>
              <a:rPr lang="en-US"/>
              <a:t>What are Variables?</a:t>
            </a:r>
          </a:p>
        </p:txBody>
      </p:sp>
      <p:cxnSp>
        <p:nvCxnSpPr>
          <p:cNvPr id="11" name="Straight Connector 10">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ACC1E5-8541-7220-5164-FF392B231F62}"/>
              </a:ext>
            </a:extLst>
          </p:cNvPr>
          <p:cNvSpPr>
            <a:spLocks noGrp="1"/>
          </p:cNvSpPr>
          <p:nvPr>
            <p:ph idx="1"/>
          </p:nvPr>
        </p:nvSpPr>
        <p:spPr>
          <a:xfrm>
            <a:off x="990000" y="2877018"/>
            <a:ext cx="4078800" cy="2901482"/>
          </a:xfrm>
        </p:spPr>
        <p:txBody>
          <a:bodyPr>
            <a:normAutofit/>
          </a:bodyPr>
          <a:lstStyle/>
          <a:p>
            <a:pPr marL="457200" lvl="1"/>
            <a:r>
              <a:rPr lang="en-US" sz="1900" i="0"/>
              <a:t>Variables</a:t>
            </a:r>
            <a:r>
              <a:rPr lang="en-US" sz="1900" b="0" i="0" u="none" strike="noStrike">
                <a:effectLst/>
              </a:rPr>
              <a:t> like containers that can store different types of data or values.</a:t>
            </a:r>
          </a:p>
          <a:p>
            <a:pPr marL="457200" lvl="1"/>
            <a:r>
              <a:rPr lang="en-US" sz="1900" b="0" i="0" u="none" strike="noStrike">
                <a:effectLst/>
              </a:rPr>
              <a:t>Think of variables as labeled boxes where you can put different things (data).</a:t>
            </a:r>
          </a:p>
        </p:txBody>
      </p:sp>
      <p:pic>
        <p:nvPicPr>
          <p:cNvPr id="5" name="Picture 4" descr="Sticky notes on a wall">
            <a:extLst>
              <a:ext uri="{FF2B5EF4-FFF2-40B4-BE49-F238E27FC236}">
                <a16:creationId xmlns:a16="http://schemas.microsoft.com/office/drawing/2014/main" id="{B6B425DF-F164-145F-B308-92279123A6F6}"/>
              </a:ext>
            </a:extLst>
          </p:cNvPr>
          <p:cNvPicPr>
            <a:picLocks noChangeAspect="1"/>
          </p:cNvPicPr>
          <p:nvPr/>
        </p:nvPicPr>
        <p:blipFill rotWithShape="1">
          <a:blip r:embed="rId2"/>
          <a:srcRect l="18790" r="19053" b="2"/>
          <a:stretch/>
        </p:blipFill>
        <p:spPr>
          <a:xfrm>
            <a:off x="6080462" y="10"/>
            <a:ext cx="6111538" cy="6857990"/>
          </a:xfrm>
          <a:prstGeom prst="rect">
            <a:avLst/>
          </a:prstGeom>
        </p:spPr>
      </p:pic>
    </p:spTree>
    <p:extLst>
      <p:ext uri="{BB962C8B-B14F-4D97-AF65-F5344CB8AC3E}">
        <p14:creationId xmlns:p14="http://schemas.microsoft.com/office/powerpoint/2010/main" val="89369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79C8A1-C4E4-4DE9-934E-91221AC99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81737C-BD85-39CE-9592-7A74AB2CBC6D}"/>
              </a:ext>
            </a:extLst>
          </p:cNvPr>
          <p:cNvSpPr>
            <a:spLocks noGrp="1"/>
          </p:cNvSpPr>
          <p:nvPr>
            <p:ph type="title"/>
          </p:nvPr>
        </p:nvSpPr>
        <p:spPr>
          <a:xfrm>
            <a:off x="4868987" y="395288"/>
            <a:ext cx="6317998" cy="1120439"/>
          </a:xfrm>
        </p:spPr>
        <p:txBody>
          <a:bodyPr wrap="square" anchor="b">
            <a:normAutofit/>
          </a:bodyPr>
          <a:lstStyle/>
          <a:p>
            <a:pPr algn="ctr"/>
            <a:r>
              <a:rPr lang="en-US" i="0" u="none" strike="noStrike">
                <a:effectLst/>
              </a:rPr>
              <a:t>Python Variable Naming Rules:</a:t>
            </a:r>
            <a:br>
              <a:rPr lang="en-US"/>
            </a:br>
            <a:endParaRPr lang="en-US"/>
          </a:p>
        </p:txBody>
      </p:sp>
      <p:pic>
        <p:nvPicPr>
          <p:cNvPr id="5" name="Picture 4" descr="Many question marks on black background">
            <a:extLst>
              <a:ext uri="{FF2B5EF4-FFF2-40B4-BE49-F238E27FC236}">
                <a16:creationId xmlns:a16="http://schemas.microsoft.com/office/drawing/2014/main" id="{5C376208-758C-8B4E-6E99-09091F453C9A}"/>
              </a:ext>
            </a:extLst>
          </p:cNvPr>
          <p:cNvPicPr>
            <a:picLocks noChangeAspect="1"/>
          </p:cNvPicPr>
          <p:nvPr/>
        </p:nvPicPr>
        <p:blipFill rotWithShape="1">
          <a:blip r:embed="rId2"/>
          <a:srcRect l="63983" r="1649" b="2"/>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26C7ED5D-77C4-4564-8B1A-E55609CF4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7986" y="1964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DE63423-03AC-2381-1318-7CB9126E7E16}"/>
              </a:ext>
            </a:extLst>
          </p:cNvPr>
          <p:cNvSpPr>
            <a:spLocks noGrp="1"/>
          </p:cNvSpPr>
          <p:nvPr>
            <p:ph idx="1"/>
          </p:nvPr>
        </p:nvSpPr>
        <p:spPr>
          <a:xfrm>
            <a:off x="4868986" y="2413468"/>
            <a:ext cx="6318000" cy="3365032"/>
          </a:xfrm>
        </p:spPr>
        <p:txBody>
          <a:bodyPr>
            <a:normAutofit/>
          </a:bodyPr>
          <a:lstStyle/>
          <a:p>
            <a:pPr marL="457200" lvl="1">
              <a:lnSpc>
                <a:spcPct val="140000"/>
              </a:lnSpc>
            </a:pPr>
            <a:r>
              <a:rPr lang="en-US" sz="1300" b="0" i="0" u="none" strike="noStrike">
                <a:effectLst/>
              </a:rPr>
              <a:t>Rules for naming variables in Python:</a:t>
            </a:r>
          </a:p>
          <a:p>
            <a:pPr marL="1143000" lvl="2" indent="-228600">
              <a:lnSpc>
                <a:spcPct val="140000"/>
              </a:lnSpc>
              <a:buFont typeface="+mj-lt"/>
              <a:buAutoNum type="arabicPeriod"/>
            </a:pPr>
            <a:r>
              <a:rPr lang="en-US" sz="1300" b="0" i="0" u="none" strike="noStrike">
                <a:effectLst/>
              </a:rPr>
              <a:t> Variable names can only contain letters, numbers, and underscores.</a:t>
            </a:r>
          </a:p>
          <a:p>
            <a:pPr marL="1143000" lvl="2" indent="-228600">
              <a:lnSpc>
                <a:spcPct val="140000"/>
              </a:lnSpc>
              <a:buFont typeface="+mj-lt"/>
              <a:buAutoNum type="arabicPeriod"/>
            </a:pPr>
            <a:r>
              <a:rPr lang="en-US" sz="1300" b="0" i="0" u="none" strike="noStrike">
                <a:effectLst/>
              </a:rPr>
              <a:t> Variable names must start with a letter or underscore but </a:t>
            </a:r>
            <a:r>
              <a:rPr lang="en-US" sz="1300" b="1" i="0" u="none" strike="noStrike">
                <a:effectLst/>
              </a:rPr>
              <a:t>not a number</a:t>
            </a:r>
            <a:r>
              <a:rPr lang="en-US" sz="1300" b="0" i="0" u="none" strike="noStrike">
                <a:effectLst/>
              </a:rPr>
              <a:t>.</a:t>
            </a:r>
          </a:p>
          <a:p>
            <a:pPr marL="1143000" lvl="2" indent="-228600">
              <a:lnSpc>
                <a:spcPct val="140000"/>
              </a:lnSpc>
              <a:buFont typeface="+mj-lt"/>
              <a:buAutoNum type="arabicPeriod"/>
            </a:pPr>
            <a:r>
              <a:rPr lang="en-US" sz="1300" b="0" i="0" u="none" strike="noStrike">
                <a:effectLst/>
              </a:rPr>
              <a:t> Variable names are case-sensitive </a:t>
            </a:r>
          </a:p>
          <a:p>
            <a:pPr marL="914400" lvl="2" indent="0">
              <a:lnSpc>
                <a:spcPct val="140000"/>
              </a:lnSpc>
              <a:buNone/>
            </a:pPr>
            <a:endParaRPr lang="en-US" sz="1300"/>
          </a:p>
          <a:p>
            <a:pPr marL="914400" lvl="2" indent="0">
              <a:lnSpc>
                <a:spcPct val="140000"/>
              </a:lnSpc>
              <a:buNone/>
            </a:pPr>
            <a:r>
              <a:rPr lang="en-US" sz="1300" b="0" i="0" u="none" strike="noStrike">
                <a:effectLst/>
              </a:rPr>
              <a:t>Are </a:t>
            </a:r>
            <a:r>
              <a:rPr lang="en-US" sz="1300" b="0" i="0" u="none" strike="noStrike" err="1">
                <a:effectLst/>
              </a:rPr>
              <a:t>myVar</a:t>
            </a:r>
            <a:r>
              <a:rPr lang="en-US" sz="1300" b="0" i="0" u="none" strike="noStrike">
                <a:effectLst/>
              </a:rPr>
              <a:t> and </a:t>
            </a:r>
            <a:r>
              <a:rPr lang="en-US" sz="1300" b="0" i="0" u="none" strike="noStrike" err="1">
                <a:effectLst/>
              </a:rPr>
              <a:t>myvar</a:t>
            </a:r>
            <a:r>
              <a:rPr lang="en-US" sz="1300" b="0" i="0" u="none" strike="noStrike">
                <a:effectLst/>
              </a:rPr>
              <a:t> different variables?</a:t>
            </a:r>
            <a:endParaRPr lang="en-US" sz="1300"/>
          </a:p>
          <a:p>
            <a:pPr marL="914400" lvl="2" indent="0">
              <a:lnSpc>
                <a:spcPct val="140000"/>
              </a:lnSpc>
              <a:buNone/>
            </a:pPr>
            <a:r>
              <a:rPr lang="en-US" sz="1300"/>
              <a:t>Which of these examples are allowed as variable names:</a:t>
            </a:r>
          </a:p>
          <a:p>
            <a:pPr marL="914400" lvl="2" indent="0">
              <a:lnSpc>
                <a:spcPct val="140000"/>
              </a:lnSpc>
              <a:buNone/>
            </a:pPr>
            <a:r>
              <a:rPr lang="en-US" sz="1300"/>
              <a:t>Counter_1	index&amp;3	Vector_12	</a:t>
            </a:r>
            <a:r>
              <a:rPr lang="en-US" sz="1300" err="1"/>
              <a:t>first_force_x</a:t>
            </a:r>
            <a:r>
              <a:rPr lang="en-US" sz="1300"/>
              <a:t>   2nd_force_y</a:t>
            </a:r>
            <a:endParaRPr lang="en-US" sz="1300" b="0" i="0" u="none" strike="noStrike">
              <a:effectLst/>
            </a:endParaRPr>
          </a:p>
        </p:txBody>
      </p:sp>
      <p:sp>
        <p:nvSpPr>
          <p:cNvPr id="4" name="TextBox 3">
            <a:extLst>
              <a:ext uri="{FF2B5EF4-FFF2-40B4-BE49-F238E27FC236}">
                <a16:creationId xmlns:a16="http://schemas.microsoft.com/office/drawing/2014/main" id="{16CC87A9-40CB-574E-2D87-37724F5FBDEB}"/>
              </a:ext>
            </a:extLst>
          </p:cNvPr>
          <p:cNvSpPr txBox="1"/>
          <p:nvPr/>
        </p:nvSpPr>
        <p:spPr>
          <a:xfrm>
            <a:off x="5812971" y="1014186"/>
            <a:ext cx="46844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hlinkClick r:id="rId3"/>
              </a:rPr>
              <a:t>Example_(GoogleColabNotebook)</a:t>
            </a:r>
            <a:endParaRPr lang="en-US" sz="1600"/>
          </a:p>
        </p:txBody>
      </p:sp>
    </p:spTree>
    <p:extLst>
      <p:ext uri="{BB962C8B-B14F-4D97-AF65-F5344CB8AC3E}">
        <p14:creationId xmlns:p14="http://schemas.microsoft.com/office/powerpoint/2010/main" val="86377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8A30-89D1-C2CF-E101-608F977A4D03}"/>
              </a:ext>
            </a:extLst>
          </p:cNvPr>
          <p:cNvSpPr>
            <a:spLocks noGrp="1"/>
          </p:cNvSpPr>
          <p:nvPr>
            <p:ph type="title"/>
          </p:nvPr>
        </p:nvSpPr>
        <p:spPr/>
        <p:txBody>
          <a:bodyPr/>
          <a:lstStyle/>
          <a:p>
            <a:r>
              <a:rPr lang="en-US" i="0" u="none" strike="noStrike">
                <a:solidFill>
                  <a:srgbClr val="374151"/>
                </a:solidFill>
                <a:effectLst/>
              </a:rPr>
              <a:t>Data Types in Python</a:t>
            </a:r>
            <a:endParaRPr lang="en-US"/>
          </a:p>
        </p:txBody>
      </p:sp>
      <p:sp>
        <p:nvSpPr>
          <p:cNvPr id="3" name="Content Placeholder 2">
            <a:extLst>
              <a:ext uri="{FF2B5EF4-FFF2-40B4-BE49-F238E27FC236}">
                <a16:creationId xmlns:a16="http://schemas.microsoft.com/office/drawing/2014/main" id="{DF4161D6-4A92-6294-3653-6056255D8DEE}"/>
              </a:ext>
            </a:extLst>
          </p:cNvPr>
          <p:cNvSpPr>
            <a:spLocks noGrp="1"/>
          </p:cNvSpPr>
          <p:nvPr>
            <p:ph idx="1"/>
          </p:nvPr>
        </p:nvSpPr>
        <p:spPr/>
        <p:txBody>
          <a:bodyPr>
            <a:normAutofit/>
          </a:bodyPr>
          <a:lstStyle/>
          <a:p>
            <a:pPr marL="457200" lvl="1" algn="l"/>
            <a:r>
              <a:rPr lang="en-US" b="0" i="0" u="none" strike="noStrike">
                <a:solidFill>
                  <a:srgbClr val="374151"/>
                </a:solidFill>
                <a:effectLst/>
              </a:rPr>
              <a:t>Python has various data types to represent different kinds of data.</a:t>
            </a:r>
          </a:p>
          <a:p>
            <a:pPr marL="457200" lvl="1" algn="l"/>
            <a:r>
              <a:rPr lang="en-US" i="0">
                <a:solidFill>
                  <a:srgbClr val="374151"/>
                </a:solidFill>
              </a:rPr>
              <a:t>M</a:t>
            </a:r>
            <a:r>
              <a:rPr lang="en-US" b="0" i="0" u="none" strike="noStrike">
                <a:solidFill>
                  <a:srgbClr val="374151"/>
                </a:solidFill>
                <a:effectLst/>
              </a:rPr>
              <a:t>ost common data types:</a:t>
            </a:r>
          </a:p>
          <a:p>
            <a:pPr marL="1143000" lvl="2" indent="-228600" algn="l">
              <a:buFont typeface="+mj-lt"/>
              <a:buAutoNum type="arabicPeriod"/>
            </a:pPr>
            <a:r>
              <a:rPr lang="en-US" b="1" i="0" u="none" strike="noStrike">
                <a:solidFill>
                  <a:srgbClr val="374151"/>
                </a:solidFill>
                <a:effectLst/>
              </a:rPr>
              <a:t>Integers (int):</a:t>
            </a:r>
            <a:r>
              <a:rPr lang="en-US" b="0" i="0" u="none" strike="noStrike">
                <a:solidFill>
                  <a:srgbClr val="374151"/>
                </a:solidFill>
                <a:effectLst/>
              </a:rPr>
              <a:t> Whole numbers like 5, -3, 0.</a:t>
            </a:r>
          </a:p>
          <a:p>
            <a:pPr marL="1143000" lvl="2" indent="-228600" algn="l">
              <a:buFont typeface="+mj-lt"/>
              <a:buAutoNum type="arabicPeriod"/>
            </a:pPr>
            <a:r>
              <a:rPr lang="en-US" b="1" i="0" u="none" strike="noStrike">
                <a:solidFill>
                  <a:srgbClr val="374151"/>
                </a:solidFill>
                <a:effectLst/>
              </a:rPr>
              <a:t>Floats (float):</a:t>
            </a:r>
            <a:r>
              <a:rPr lang="en-US" b="0" i="0" u="none" strike="noStrike">
                <a:solidFill>
                  <a:srgbClr val="374151"/>
                </a:solidFill>
                <a:effectLst/>
              </a:rPr>
              <a:t> Decimal numbers like 3.14, -0.5, 2.0.</a:t>
            </a:r>
          </a:p>
          <a:p>
            <a:pPr marL="1143000" lvl="2" indent="-228600" algn="l">
              <a:buFont typeface="+mj-lt"/>
              <a:buAutoNum type="arabicPeriod"/>
            </a:pPr>
            <a:r>
              <a:rPr lang="en-US" b="1" i="0" u="none" strike="noStrike">
                <a:solidFill>
                  <a:srgbClr val="374151"/>
                </a:solidFill>
                <a:effectLst/>
              </a:rPr>
              <a:t>Strings (str):</a:t>
            </a:r>
            <a:r>
              <a:rPr lang="en-US" b="0" i="0" u="none" strike="noStrike">
                <a:solidFill>
                  <a:srgbClr val="374151"/>
                </a:solidFill>
                <a:effectLst/>
              </a:rPr>
              <a:t> Text enclosed in single or double quotes, e.g., "Hello, World!" or 'Python'.</a:t>
            </a:r>
          </a:p>
          <a:p>
            <a:pPr marL="1143000" lvl="2" indent="-228600" algn="l">
              <a:buFont typeface="+mj-lt"/>
              <a:buAutoNum type="arabicPeriod"/>
            </a:pPr>
            <a:r>
              <a:rPr lang="en-US" b="1" i="0" u="none" strike="noStrike">
                <a:solidFill>
                  <a:srgbClr val="374151"/>
                </a:solidFill>
                <a:effectLst/>
              </a:rPr>
              <a:t>Booleans (bool):</a:t>
            </a:r>
            <a:r>
              <a:rPr lang="en-US" b="0" i="0" u="none" strike="noStrike">
                <a:solidFill>
                  <a:srgbClr val="374151"/>
                </a:solidFill>
                <a:effectLst/>
              </a:rPr>
              <a:t> Represents True or False.</a:t>
            </a:r>
          </a:p>
        </p:txBody>
      </p:sp>
    </p:spTree>
    <p:extLst>
      <p:ext uri="{BB962C8B-B14F-4D97-AF65-F5344CB8AC3E}">
        <p14:creationId xmlns:p14="http://schemas.microsoft.com/office/powerpoint/2010/main" val="1722637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2EE047-566C-48D4-9F44-4BB3B58F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31984-51E2-EAB2-B46F-1BC6DF3021ED}"/>
              </a:ext>
            </a:extLst>
          </p:cNvPr>
          <p:cNvSpPr>
            <a:spLocks noGrp="1"/>
          </p:cNvSpPr>
          <p:nvPr>
            <p:ph type="title"/>
          </p:nvPr>
        </p:nvSpPr>
        <p:spPr>
          <a:xfrm>
            <a:off x="990000" y="945926"/>
            <a:ext cx="3531600" cy="2483074"/>
          </a:xfrm>
        </p:spPr>
        <p:txBody>
          <a:bodyPr anchor="t">
            <a:normAutofit/>
          </a:bodyPr>
          <a:lstStyle/>
          <a:p>
            <a:r>
              <a:rPr lang="en-US"/>
              <a:t>Data Type Examples</a:t>
            </a:r>
          </a:p>
        </p:txBody>
      </p:sp>
      <p:sp>
        <p:nvSpPr>
          <p:cNvPr id="3" name="Content Placeholder 2">
            <a:extLst>
              <a:ext uri="{FF2B5EF4-FFF2-40B4-BE49-F238E27FC236}">
                <a16:creationId xmlns:a16="http://schemas.microsoft.com/office/drawing/2014/main" id="{0B339203-1F0D-A76F-32BB-DFE4C8CE059F}"/>
              </a:ext>
            </a:extLst>
          </p:cNvPr>
          <p:cNvSpPr>
            <a:spLocks noGrp="1"/>
          </p:cNvSpPr>
          <p:nvPr>
            <p:ph idx="1"/>
          </p:nvPr>
        </p:nvSpPr>
        <p:spPr>
          <a:xfrm>
            <a:off x="4997457" y="935999"/>
            <a:ext cx="6114543" cy="4832975"/>
          </a:xfrm>
        </p:spPr>
        <p:txBody>
          <a:bodyPr>
            <a:normAutofit/>
          </a:bodyPr>
          <a:lstStyle/>
          <a:p>
            <a:r>
              <a:rPr lang="en-US"/>
              <a:t>What data type should each of these be:</a:t>
            </a:r>
          </a:p>
          <a:p>
            <a:pPr lvl="2"/>
            <a:r>
              <a:rPr lang="en-US"/>
              <a:t>Cost of a flight</a:t>
            </a:r>
          </a:p>
          <a:p>
            <a:pPr lvl="2"/>
            <a:r>
              <a:rPr lang="en-US"/>
              <a:t>Name of a pet</a:t>
            </a:r>
          </a:p>
          <a:p>
            <a:pPr lvl="2"/>
            <a:r>
              <a:rPr lang="en-US"/>
              <a:t>Capacity of a classroom</a:t>
            </a:r>
          </a:p>
          <a:p>
            <a:pPr lvl="2"/>
            <a:r>
              <a:rPr lang="en-US"/>
              <a:t>Attendance of a person</a:t>
            </a:r>
          </a:p>
          <a:p>
            <a:pPr lvl="2"/>
            <a:r>
              <a:rPr lang="en-US"/>
              <a:t>Shoe size</a:t>
            </a:r>
          </a:p>
          <a:p>
            <a:pPr lvl="2"/>
            <a:r>
              <a:rPr lang="en-US"/>
              <a:t>Company stock value</a:t>
            </a:r>
          </a:p>
          <a:p>
            <a:pPr lvl="2"/>
            <a:r>
              <a:rPr lang="en-US"/>
              <a:t>Area of circle</a:t>
            </a:r>
          </a:p>
          <a:p>
            <a:pPr lvl="2"/>
            <a:r>
              <a:rPr lang="en-US"/>
              <a:t>Pi</a:t>
            </a:r>
          </a:p>
        </p:txBody>
      </p:sp>
      <p:grpSp>
        <p:nvGrpSpPr>
          <p:cNvPr id="10" name="Group 9">
            <a:extLst>
              <a:ext uri="{FF2B5EF4-FFF2-40B4-BE49-F238E27FC236}">
                <a16:creationId xmlns:a16="http://schemas.microsoft.com/office/drawing/2014/main" id="{B48EE24C-0DEE-4852-98D1-766934BDA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1119768" y="3861832"/>
            <a:ext cx="1785984" cy="2211229"/>
            <a:chOff x="3125006" y="3171595"/>
            <a:chExt cx="1785984" cy="2211229"/>
          </a:xfrm>
        </p:grpSpPr>
        <p:grpSp>
          <p:nvGrpSpPr>
            <p:cNvPr id="11" name="Group 10">
              <a:extLst>
                <a:ext uri="{FF2B5EF4-FFF2-40B4-BE49-F238E27FC236}">
                  <a16:creationId xmlns:a16="http://schemas.microsoft.com/office/drawing/2014/main" id="{C6CBEAFE-2CF0-4684-B451-EB4CC26C1C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5" name="Straight Connector 14">
                <a:extLst>
                  <a:ext uri="{FF2B5EF4-FFF2-40B4-BE49-F238E27FC236}">
                    <a16:creationId xmlns:a16="http://schemas.microsoft.com/office/drawing/2014/main" id="{8829D087-6E8C-49B4-8B14-A7322D6C92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6AD7EE-911D-452D-BB96-558319A672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30">
                <a:extLst>
                  <a:ext uri="{FF2B5EF4-FFF2-40B4-BE49-F238E27FC236}">
                    <a16:creationId xmlns:a16="http://schemas.microsoft.com/office/drawing/2014/main" id="{EFB3432A-F33E-4636-93EA-39E5DE75C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0">
                <a:extLst>
                  <a:ext uri="{FF2B5EF4-FFF2-40B4-BE49-F238E27FC236}">
                    <a16:creationId xmlns:a16="http://schemas.microsoft.com/office/drawing/2014/main" id="{201E85ED-EC70-4C1F-ADA1-385AFA3DB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596CFCCC-96DF-4A61-9E5D-558B1B9475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 name="Freeform: Shape 12">
                <a:extLst>
                  <a:ext uri="{FF2B5EF4-FFF2-40B4-BE49-F238E27FC236}">
                    <a16:creationId xmlns:a16="http://schemas.microsoft.com/office/drawing/2014/main" id="{FC78AD6F-09CE-4B30-BD5B-385DC487E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Freeform: Shape 13">
                <a:extLst>
                  <a:ext uri="{FF2B5EF4-FFF2-40B4-BE49-F238E27FC236}">
                    <a16:creationId xmlns:a16="http://schemas.microsoft.com/office/drawing/2014/main" id="{5CE9B157-EB63-48A0-9199-65F4594C1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spTree>
    <p:extLst>
      <p:ext uri="{BB962C8B-B14F-4D97-AF65-F5344CB8AC3E}">
        <p14:creationId xmlns:p14="http://schemas.microsoft.com/office/powerpoint/2010/main" val="3852325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20F45-B1B1-A74A-8B1D-DC4667D48382}"/>
              </a:ext>
            </a:extLst>
          </p:cNvPr>
          <p:cNvSpPr>
            <a:spLocks noGrp="1"/>
          </p:cNvSpPr>
          <p:nvPr>
            <p:ph type="title"/>
          </p:nvPr>
        </p:nvSpPr>
        <p:spPr>
          <a:xfrm>
            <a:off x="7112369" y="536575"/>
            <a:ext cx="4078800" cy="1453003"/>
          </a:xfrm>
        </p:spPr>
        <p:txBody>
          <a:bodyPr wrap="square" anchor="b">
            <a:normAutofit/>
          </a:bodyPr>
          <a:lstStyle/>
          <a:p>
            <a:pPr algn="ctr"/>
            <a:r>
              <a:rPr lang="en-US"/>
              <a:t>Lists and indexing</a:t>
            </a:r>
          </a:p>
        </p:txBody>
      </p:sp>
      <p:sp>
        <p:nvSpPr>
          <p:cNvPr id="15" name="Rectangle 14">
            <a:extLst>
              <a:ext uri="{FF2B5EF4-FFF2-40B4-BE49-F238E27FC236}">
                <a16:creationId xmlns:a16="http://schemas.microsoft.com/office/drawing/2014/main" id="{4168C6BE-41CC-4C4D-850F-F82321AE7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cxnSp>
        <p:nvCxnSpPr>
          <p:cNvPr id="13" name="Straight Connector 12">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9B2387-FB10-AC6E-3E92-6560E44ECC0A}"/>
              </a:ext>
            </a:extLst>
          </p:cNvPr>
          <p:cNvSpPr>
            <a:spLocks noGrp="1"/>
          </p:cNvSpPr>
          <p:nvPr>
            <p:ph idx="1"/>
          </p:nvPr>
        </p:nvSpPr>
        <p:spPr>
          <a:xfrm>
            <a:off x="7112369" y="2877018"/>
            <a:ext cx="4078800" cy="2901482"/>
          </a:xfrm>
        </p:spPr>
        <p:txBody>
          <a:bodyPr vert="horz" lIns="91440" tIns="45720" rIns="91440" bIns="45720" rtlCol="0" anchor="t">
            <a:normAutofit/>
          </a:bodyPr>
          <a:lstStyle/>
          <a:p>
            <a:pPr marL="359410" indent="-359410"/>
            <a:r>
              <a:rPr lang="en-US" sz="1900"/>
              <a:t>Lists are a collection of variables ordered numerically.</a:t>
            </a:r>
            <a:endParaRPr lang="en-US" sz="1900">
              <a:solidFill>
                <a:srgbClr val="000000">
                  <a:alpha val="60000"/>
                </a:srgbClr>
              </a:solidFill>
            </a:endParaRPr>
          </a:p>
          <a:p>
            <a:pPr marL="359410" indent="-359410"/>
            <a:r>
              <a:rPr lang="en-US" sz="1900"/>
              <a:t>We can access the values inside a list by using brackets after the name of our list</a:t>
            </a:r>
            <a:endParaRPr lang="en-US" sz="1900">
              <a:solidFill>
                <a:srgbClr val="000000">
                  <a:alpha val="60000"/>
                </a:srgbClr>
              </a:solidFill>
            </a:endParaRPr>
          </a:p>
          <a:p>
            <a:pPr marL="359410" indent="-359410"/>
            <a:endParaRPr lang="en-US" sz="1900"/>
          </a:p>
        </p:txBody>
      </p:sp>
      <p:graphicFrame>
        <p:nvGraphicFramePr>
          <p:cNvPr id="4" name="Table 3">
            <a:extLst>
              <a:ext uri="{FF2B5EF4-FFF2-40B4-BE49-F238E27FC236}">
                <a16:creationId xmlns:a16="http://schemas.microsoft.com/office/drawing/2014/main" id="{723CA18E-06BD-A522-4A17-285194F341BE}"/>
              </a:ext>
            </a:extLst>
          </p:cNvPr>
          <p:cNvGraphicFramePr>
            <a:graphicFrameLocks noGrp="1"/>
          </p:cNvGraphicFramePr>
          <p:nvPr>
            <p:extLst>
              <p:ext uri="{D42A27DB-BD31-4B8C-83A1-F6EECF244321}">
                <p14:modId xmlns:p14="http://schemas.microsoft.com/office/powerpoint/2010/main" val="3333934248"/>
              </p:ext>
            </p:extLst>
          </p:nvPr>
        </p:nvGraphicFramePr>
        <p:xfrm>
          <a:off x="386366" y="3048000"/>
          <a:ext cx="5415816" cy="1086828"/>
        </p:xfrm>
        <a:graphic>
          <a:graphicData uri="http://schemas.openxmlformats.org/drawingml/2006/table">
            <a:tbl>
              <a:tblPr firstRow="1" bandRow="1">
                <a:tableStyleId>{5C22544A-7EE6-4342-B048-85BDC9FD1C3A}</a:tableStyleId>
              </a:tblPr>
              <a:tblGrid>
                <a:gridCol w="1353954">
                  <a:extLst>
                    <a:ext uri="{9D8B030D-6E8A-4147-A177-3AD203B41FA5}">
                      <a16:colId xmlns:a16="http://schemas.microsoft.com/office/drawing/2014/main" val="1320468231"/>
                    </a:ext>
                  </a:extLst>
                </a:gridCol>
                <a:gridCol w="1353954">
                  <a:extLst>
                    <a:ext uri="{9D8B030D-6E8A-4147-A177-3AD203B41FA5}">
                      <a16:colId xmlns:a16="http://schemas.microsoft.com/office/drawing/2014/main" val="114980756"/>
                    </a:ext>
                  </a:extLst>
                </a:gridCol>
                <a:gridCol w="1353954">
                  <a:extLst>
                    <a:ext uri="{9D8B030D-6E8A-4147-A177-3AD203B41FA5}">
                      <a16:colId xmlns:a16="http://schemas.microsoft.com/office/drawing/2014/main" val="4168775835"/>
                    </a:ext>
                  </a:extLst>
                </a:gridCol>
                <a:gridCol w="1353954">
                  <a:extLst>
                    <a:ext uri="{9D8B030D-6E8A-4147-A177-3AD203B41FA5}">
                      <a16:colId xmlns:a16="http://schemas.microsoft.com/office/drawing/2014/main" val="2661600196"/>
                    </a:ext>
                  </a:extLst>
                </a:gridCol>
              </a:tblGrid>
              <a:tr h="543414">
                <a:tc>
                  <a:txBody>
                    <a:bodyPr/>
                    <a:lstStyle/>
                    <a:p>
                      <a:pPr algn="ctr"/>
                      <a:r>
                        <a:rPr lang="en-US" sz="1800">
                          <a:solidFill>
                            <a:schemeClr val="bg2">
                              <a:lumMod val="25000"/>
                            </a:schemeClr>
                          </a:solidFill>
                        </a:rPr>
                        <a:t>"Hello"</a:t>
                      </a:r>
                    </a:p>
                  </a:txBody>
                  <a:tcPr marL="131576" marR="131576" marT="65788" marB="65788">
                    <a:solidFill>
                      <a:schemeClr val="bg2">
                        <a:lumMod val="75000"/>
                      </a:schemeClr>
                    </a:solidFill>
                  </a:tcPr>
                </a:tc>
                <a:tc>
                  <a:txBody>
                    <a:bodyPr/>
                    <a:lstStyle/>
                    <a:p>
                      <a:pPr algn="ctr"/>
                      <a:r>
                        <a:rPr lang="en-US" sz="1800">
                          <a:solidFill>
                            <a:schemeClr val="bg2">
                              <a:lumMod val="25000"/>
                            </a:schemeClr>
                          </a:solidFill>
                        </a:rPr>
                        <a:t>"this"</a:t>
                      </a:r>
                    </a:p>
                  </a:txBody>
                  <a:tcPr marL="131576" marR="131576" marT="65788" marB="65788">
                    <a:solidFill>
                      <a:schemeClr val="bg2">
                        <a:lumMod val="75000"/>
                      </a:schemeClr>
                    </a:solidFill>
                  </a:tcPr>
                </a:tc>
                <a:tc>
                  <a:txBody>
                    <a:bodyPr/>
                    <a:lstStyle/>
                    <a:p>
                      <a:pPr algn="ctr"/>
                      <a:r>
                        <a:rPr lang="en-US" sz="1800">
                          <a:solidFill>
                            <a:schemeClr val="bg2">
                              <a:lumMod val="25000"/>
                            </a:schemeClr>
                          </a:solidFill>
                        </a:rPr>
                        <a:t>"is"</a:t>
                      </a:r>
                    </a:p>
                  </a:txBody>
                  <a:tcPr marL="131576" marR="131576" marT="65788" marB="65788">
                    <a:solidFill>
                      <a:schemeClr val="bg2">
                        <a:lumMod val="75000"/>
                      </a:schemeClr>
                    </a:solidFill>
                  </a:tcPr>
                </a:tc>
                <a:tc>
                  <a:txBody>
                    <a:bodyPr/>
                    <a:lstStyle/>
                    <a:p>
                      <a:pPr algn="ctr"/>
                      <a:r>
                        <a:rPr lang="en-US" sz="1800">
                          <a:solidFill>
                            <a:schemeClr val="bg2">
                              <a:lumMod val="25000"/>
                            </a:schemeClr>
                          </a:solidFill>
                        </a:rPr>
                        <a:t>"a list"</a:t>
                      </a:r>
                    </a:p>
                  </a:txBody>
                  <a:tcPr marL="131576" marR="131576" marT="65788" marB="65788">
                    <a:solidFill>
                      <a:schemeClr val="bg2">
                        <a:lumMod val="75000"/>
                      </a:schemeClr>
                    </a:solidFill>
                  </a:tcPr>
                </a:tc>
                <a:extLst>
                  <a:ext uri="{0D108BD9-81ED-4DB2-BD59-A6C34878D82A}">
                    <a16:rowId xmlns:a16="http://schemas.microsoft.com/office/drawing/2014/main" val="1446214539"/>
                  </a:ext>
                </a:extLst>
              </a:tr>
              <a:tr h="543414">
                <a:tc>
                  <a:txBody>
                    <a:bodyPr/>
                    <a:lstStyle/>
                    <a:p>
                      <a:pPr lvl="0" algn="ctr">
                        <a:buNone/>
                      </a:pPr>
                      <a:r>
                        <a:rPr lang="en-US" sz="1800" b="1" i="0" u="none" strike="noStrike" noProof="0" err="1">
                          <a:solidFill>
                            <a:schemeClr val="bg2">
                              <a:lumMod val="25000"/>
                            </a:schemeClr>
                          </a:solidFill>
                          <a:latin typeface="Avenir Next LT Pro"/>
                        </a:rPr>
                        <a:t>myList</a:t>
                      </a:r>
                      <a:r>
                        <a:rPr lang="en-US" sz="1800" b="1" i="0" u="none" strike="noStrike" noProof="0">
                          <a:solidFill>
                            <a:schemeClr val="bg2">
                              <a:lumMod val="25000"/>
                            </a:schemeClr>
                          </a:solidFill>
                          <a:latin typeface="Avenir Next LT Pro"/>
                        </a:rPr>
                        <a:t>[0]</a:t>
                      </a:r>
                      <a:endParaRPr lang="en-US"/>
                    </a:p>
                  </a:txBody>
                  <a:tcPr marL="131576" marR="131576" marT="65788" marB="65788">
                    <a:solidFill>
                      <a:schemeClr val="bg2"/>
                    </a:solidFill>
                  </a:tcPr>
                </a:tc>
                <a:tc>
                  <a:txBody>
                    <a:bodyPr/>
                    <a:lstStyle/>
                    <a:p>
                      <a:pPr lvl="0" algn="ctr">
                        <a:buNone/>
                      </a:pPr>
                      <a:r>
                        <a:rPr lang="en-US" sz="1800" b="1" i="0" u="none" strike="noStrike" noProof="0" err="1">
                          <a:solidFill>
                            <a:schemeClr val="bg2">
                              <a:lumMod val="25000"/>
                            </a:schemeClr>
                          </a:solidFill>
                          <a:latin typeface="Avenir Next LT Pro"/>
                        </a:rPr>
                        <a:t>myList</a:t>
                      </a:r>
                      <a:r>
                        <a:rPr lang="en-US" sz="1800" b="1" i="0" u="none" strike="noStrike" noProof="0">
                          <a:solidFill>
                            <a:schemeClr val="bg2">
                              <a:lumMod val="25000"/>
                            </a:schemeClr>
                          </a:solidFill>
                          <a:latin typeface="Avenir Next LT Pro"/>
                        </a:rPr>
                        <a:t>[1]</a:t>
                      </a:r>
                      <a:endParaRPr lang="en-US"/>
                    </a:p>
                  </a:txBody>
                  <a:tcPr marL="131576" marR="131576" marT="65788" marB="65788">
                    <a:solidFill>
                      <a:schemeClr val="bg2"/>
                    </a:solidFill>
                  </a:tcPr>
                </a:tc>
                <a:tc>
                  <a:txBody>
                    <a:bodyPr/>
                    <a:lstStyle/>
                    <a:p>
                      <a:pPr lvl="0" algn="ctr">
                        <a:buNone/>
                      </a:pPr>
                      <a:r>
                        <a:rPr lang="en-US" sz="1800" b="1" i="0" u="none" strike="noStrike" noProof="0" err="1">
                          <a:solidFill>
                            <a:schemeClr val="bg2">
                              <a:lumMod val="25000"/>
                            </a:schemeClr>
                          </a:solidFill>
                          <a:latin typeface="Avenir Next LT Pro"/>
                        </a:rPr>
                        <a:t>myList</a:t>
                      </a:r>
                      <a:r>
                        <a:rPr lang="en-US" sz="1800" b="1" i="0" u="none" strike="noStrike" noProof="0">
                          <a:solidFill>
                            <a:schemeClr val="bg2">
                              <a:lumMod val="25000"/>
                            </a:schemeClr>
                          </a:solidFill>
                          <a:latin typeface="Avenir Next LT Pro"/>
                        </a:rPr>
                        <a:t>[2]</a:t>
                      </a:r>
                      <a:endParaRPr lang="en-US"/>
                    </a:p>
                  </a:txBody>
                  <a:tcPr marL="131576" marR="131576" marT="65788" marB="65788">
                    <a:solidFill>
                      <a:schemeClr val="bg2"/>
                    </a:solidFill>
                  </a:tcPr>
                </a:tc>
                <a:tc>
                  <a:txBody>
                    <a:bodyPr/>
                    <a:lstStyle/>
                    <a:p>
                      <a:pPr lvl="0" algn="ctr">
                        <a:buNone/>
                      </a:pPr>
                      <a:r>
                        <a:rPr lang="en-US" sz="1800" b="1" i="0" u="none" strike="noStrike" noProof="0" err="1">
                          <a:solidFill>
                            <a:schemeClr val="bg2">
                              <a:lumMod val="25000"/>
                            </a:schemeClr>
                          </a:solidFill>
                          <a:latin typeface="Avenir Next LT Pro"/>
                        </a:rPr>
                        <a:t>myList</a:t>
                      </a:r>
                      <a:r>
                        <a:rPr lang="en-US" sz="1800" b="1" i="0" u="none" strike="noStrike" noProof="0">
                          <a:solidFill>
                            <a:schemeClr val="bg2">
                              <a:lumMod val="25000"/>
                            </a:schemeClr>
                          </a:solidFill>
                          <a:latin typeface="Avenir Next LT Pro"/>
                        </a:rPr>
                        <a:t>[3]</a:t>
                      </a:r>
                      <a:endParaRPr lang="en-US"/>
                    </a:p>
                  </a:txBody>
                  <a:tcPr marL="131576" marR="131576" marT="65788" marB="65788">
                    <a:solidFill>
                      <a:schemeClr val="bg2"/>
                    </a:solidFill>
                  </a:tcPr>
                </a:tc>
                <a:extLst>
                  <a:ext uri="{0D108BD9-81ED-4DB2-BD59-A6C34878D82A}">
                    <a16:rowId xmlns:a16="http://schemas.microsoft.com/office/drawing/2014/main" val="781893789"/>
                  </a:ext>
                </a:extLst>
              </a:tr>
            </a:tbl>
          </a:graphicData>
        </a:graphic>
      </p:graphicFrame>
      <p:sp>
        <p:nvSpPr>
          <p:cNvPr id="6" name="Content Placeholder 2">
            <a:extLst>
              <a:ext uri="{FF2B5EF4-FFF2-40B4-BE49-F238E27FC236}">
                <a16:creationId xmlns:a16="http://schemas.microsoft.com/office/drawing/2014/main" id="{47A9FFEA-5F5C-C4C5-AEA9-8439F021FD86}"/>
              </a:ext>
            </a:extLst>
          </p:cNvPr>
          <p:cNvSpPr txBox="1">
            <a:spLocks/>
          </p:cNvSpPr>
          <p:nvPr/>
        </p:nvSpPr>
        <p:spPr>
          <a:xfrm>
            <a:off x="235051" y="1644939"/>
            <a:ext cx="5463278" cy="776468"/>
          </a:xfrm>
          <a:prstGeom prst="rect">
            <a:avLst/>
          </a:prstGeom>
        </p:spPr>
        <p:txBody>
          <a:bodyPr vert="horz" lIns="91440" tIns="45720" rIns="91440" bIns="45720" rtlCol="0" anchor="t">
            <a:normAutofit fontScale="92500"/>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err="1">
                <a:solidFill>
                  <a:srgbClr val="000000">
                    <a:alpha val="60000"/>
                  </a:srgbClr>
                </a:solidFill>
              </a:rPr>
              <a:t>myList</a:t>
            </a:r>
            <a:r>
              <a:rPr lang="en-US" sz="2400" b="1">
                <a:solidFill>
                  <a:srgbClr val="000000">
                    <a:alpha val="60000"/>
                  </a:srgbClr>
                </a:solidFill>
              </a:rPr>
              <a:t> = ["Hello", "this", "is", "a list"]</a:t>
            </a:r>
          </a:p>
          <a:p>
            <a:pPr marL="359410" indent="-359410"/>
            <a:endParaRPr lang="en-US" sz="1900"/>
          </a:p>
        </p:txBody>
      </p:sp>
    </p:spTree>
    <p:extLst>
      <p:ext uri="{BB962C8B-B14F-4D97-AF65-F5344CB8AC3E}">
        <p14:creationId xmlns:p14="http://schemas.microsoft.com/office/powerpoint/2010/main" val="3983222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Video 3" descr="Green Snake">
            <a:extLst>
              <a:ext uri="{FF2B5EF4-FFF2-40B4-BE49-F238E27FC236}">
                <a16:creationId xmlns:a16="http://schemas.microsoft.com/office/drawing/2014/main" id="{7EDC005F-F05D-3989-8AE6-8086C7D99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1"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 name="Title 1">
            <a:extLst>
              <a:ext uri="{FF2B5EF4-FFF2-40B4-BE49-F238E27FC236}">
                <a16:creationId xmlns:a16="http://schemas.microsoft.com/office/drawing/2014/main" id="{DDA5F8F5-CCD7-1331-D5AF-5CD43F3DE47F}"/>
              </a:ext>
            </a:extLst>
          </p:cNvPr>
          <p:cNvSpPr>
            <a:spLocks noGrp="1"/>
          </p:cNvSpPr>
          <p:nvPr>
            <p:ph type="ctrTitle"/>
          </p:nvPr>
        </p:nvSpPr>
        <p:spPr>
          <a:xfrm>
            <a:off x="1079510" y="771846"/>
            <a:ext cx="4748266" cy="1983546"/>
          </a:xfrm>
        </p:spPr>
        <p:txBody>
          <a:bodyPr anchor="ctr">
            <a:normAutofit/>
          </a:bodyPr>
          <a:lstStyle/>
          <a:p>
            <a:pPr>
              <a:lnSpc>
                <a:spcPct val="90000"/>
              </a:lnSpc>
            </a:pPr>
            <a:r>
              <a:rPr lang="en-US" sz="4400">
                <a:solidFill>
                  <a:srgbClr val="FFFFFF"/>
                </a:solidFill>
              </a:rPr>
              <a:t>Society of Physics Students</a:t>
            </a:r>
          </a:p>
        </p:txBody>
      </p:sp>
      <p:sp>
        <p:nvSpPr>
          <p:cNvPr id="3" name="Subtitle 2">
            <a:extLst>
              <a:ext uri="{FF2B5EF4-FFF2-40B4-BE49-F238E27FC236}">
                <a16:creationId xmlns:a16="http://schemas.microsoft.com/office/drawing/2014/main" id="{DA596066-A7F4-E038-EC26-89901BA7C3EC}"/>
              </a:ext>
            </a:extLst>
          </p:cNvPr>
          <p:cNvSpPr>
            <a:spLocks noGrp="1"/>
          </p:cNvSpPr>
          <p:nvPr>
            <p:ph type="subTitle" idx="1"/>
          </p:nvPr>
        </p:nvSpPr>
        <p:spPr>
          <a:xfrm>
            <a:off x="6654801" y="771846"/>
            <a:ext cx="4451347" cy="1332000"/>
          </a:xfrm>
        </p:spPr>
        <p:txBody>
          <a:bodyPr anchor="ctr">
            <a:normAutofit fontScale="92500"/>
          </a:bodyPr>
          <a:lstStyle/>
          <a:p>
            <a:r>
              <a:rPr lang="en-US" sz="4800">
                <a:solidFill>
                  <a:srgbClr val="FFFFFF"/>
                </a:solidFill>
              </a:rPr>
              <a:t> Intro to Python</a:t>
            </a:r>
            <a:endParaRPr lang="en-US" sz="4800">
              <a:solidFill>
                <a:srgbClr val="FFFFFF">
                  <a:alpha val="80000"/>
                </a:srgbClr>
              </a:solidFill>
            </a:endParaRPr>
          </a:p>
        </p:txBody>
      </p:sp>
      <p:sp>
        <p:nvSpPr>
          <p:cNvPr id="5" name="Subtitle 2">
            <a:extLst>
              <a:ext uri="{FF2B5EF4-FFF2-40B4-BE49-F238E27FC236}">
                <a16:creationId xmlns:a16="http://schemas.microsoft.com/office/drawing/2014/main" id="{0D2148A8-27D7-ACFB-532A-47FC8DFD5182}"/>
              </a:ext>
            </a:extLst>
          </p:cNvPr>
          <p:cNvSpPr txBox="1">
            <a:spLocks/>
          </p:cNvSpPr>
          <p:nvPr/>
        </p:nvSpPr>
        <p:spPr>
          <a:xfrm>
            <a:off x="875035" y="4564664"/>
            <a:ext cx="9905482" cy="1332000"/>
          </a:xfrm>
          <a:prstGeom prst="rect">
            <a:avLst/>
          </a:prstGeom>
        </p:spPr>
        <p:txBody>
          <a:bodyPr vert="horz" lIns="91440" tIns="45720" rIns="91440" bIns="45720" rtlCol="0" anchor="ctr">
            <a:normAutofit/>
          </a:bodyPr>
          <a:lstStyle>
            <a:lvl1pPr marL="0" indent="0" algn="ctr" defTabSz="914400" rtl="0" eaLnBrk="1" latinLnBrk="0" hangingPunct="1">
              <a:lnSpc>
                <a:spcPct val="125000"/>
              </a:lnSpc>
              <a:spcBef>
                <a:spcPts val="1000"/>
              </a:spcBef>
              <a:buClr>
                <a:schemeClr val="accent3"/>
              </a:buClr>
              <a:buFont typeface="Wingdings" panose="05000000000000000000" pitchFamily="2" charset="2"/>
              <a:buNone/>
              <a:defRPr sz="2400" i="0" kern="1200" spc="50" baseline="0">
                <a:solidFill>
                  <a:schemeClr val="tx1">
                    <a:alpha val="60000"/>
                  </a:schemeClr>
                </a:solidFill>
                <a:latin typeface="+mn-lt"/>
                <a:ea typeface="+mn-ea"/>
                <a:cs typeface="+mn-cs"/>
              </a:defRPr>
            </a:lvl1pPr>
            <a:lvl2pPr marL="457200" indent="0" algn="ctr"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914400" indent="0" algn="ctr" defTabSz="914400" rtl="0" eaLnBrk="1" latinLnBrk="0" hangingPunct="1">
              <a:lnSpc>
                <a:spcPct val="150000"/>
              </a:lnSpc>
              <a:spcBef>
                <a:spcPts val="500"/>
              </a:spcBef>
              <a:buClr>
                <a:schemeClr val="accent3"/>
              </a:buClr>
              <a:buFont typeface="Wingdings" panose="05000000000000000000" pitchFamily="2" charset="2"/>
              <a:buNone/>
              <a:defRPr sz="1800" kern="1200" spc="50">
                <a:solidFill>
                  <a:schemeClr val="tx1">
                    <a:alpha val="60000"/>
                  </a:schemeClr>
                </a:solidFill>
                <a:latin typeface="+mn-lt"/>
                <a:ea typeface="+mn-ea"/>
                <a:cs typeface="+mn-cs"/>
              </a:defRPr>
            </a:lvl3pPr>
            <a:lvl4pPr marL="1371600" indent="0" algn="ctr" defTabSz="914400" rtl="0" eaLnBrk="1" latinLnBrk="0" hangingPunct="1">
              <a:lnSpc>
                <a:spcPct val="150000"/>
              </a:lnSpc>
              <a:spcBef>
                <a:spcPts val="500"/>
              </a:spcBef>
              <a:buClr>
                <a:schemeClr val="accent3"/>
              </a:buClr>
              <a:buFontTx/>
              <a:buNone/>
              <a:defRPr sz="1600" b="0" i="1" kern="1200" spc="50" baseline="0">
                <a:solidFill>
                  <a:schemeClr val="tx1">
                    <a:alpha val="60000"/>
                  </a:schemeClr>
                </a:solidFill>
                <a:latin typeface="+mn-lt"/>
                <a:ea typeface="+mn-ea"/>
                <a:cs typeface="+mn-cs"/>
              </a:defRPr>
            </a:lvl4pPr>
            <a:lvl5pPr marL="1828800" indent="0" algn="ctr" defTabSz="914400" rtl="0" eaLnBrk="1" latinLnBrk="0" hangingPunct="1">
              <a:lnSpc>
                <a:spcPct val="150000"/>
              </a:lnSpc>
              <a:spcBef>
                <a:spcPts val="500"/>
              </a:spcBef>
              <a:buClr>
                <a:schemeClr val="accent3"/>
              </a:buClr>
              <a:buFont typeface="Wingdings" panose="05000000000000000000" pitchFamily="2" charset="2"/>
              <a:buNone/>
              <a:defRPr sz="1600" kern="1200" spc="5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800">
                <a:solidFill>
                  <a:srgbClr val="FFFFFF"/>
                </a:solidFill>
              </a:rPr>
              <a:t>October 27</a:t>
            </a:r>
            <a:r>
              <a:rPr lang="en-US" sz="4800" baseline="30000">
                <a:solidFill>
                  <a:srgbClr val="FFFFFF"/>
                </a:solidFill>
              </a:rPr>
              <a:t>th </a:t>
            </a:r>
            <a:r>
              <a:rPr lang="en-US" sz="4800">
                <a:solidFill>
                  <a:srgbClr val="FFFFFF"/>
                </a:solidFill>
              </a:rPr>
              <a:t>12:00PM </a:t>
            </a:r>
            <a:endParaRPr lang="en-US" sz="4800">
              <a:solidFill>
                <a:srgbClr val="FFFFFF">
                  <a:alpha val="80000"/>
                </a:srgbClr>
              </a:solidFill>
            </a:endParaRPr>
          </a:p>
        </p:txBody>
      </p:sp>
    </p:spTree>
    <p:extLst>
      <p:ext uri="{BB962C8B-B14F-4D97-AF65-F5344CB8AC3E}">
        <p14:creationId xmlns:p14="http://schemas.microsoft.com/office/powerpoint/2010/main" val="35883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1F2E01-F498-E822-790C-BD653EC32E6A}"/>
              </a:ext>
            </a:extLst>
          </p:cNvPr>
          <p:cNvSpPr>
            <a:spLocks noGrp="1"/>
          </p:cNvSpPr>
          <p:nvPr>
            <p:ph type="title"/>
          </p:nvPr>
        </p:nvSpPr>
        <p:spPr>
          <a:xfrm>
            <a:off x="7112369" y="395297"/>
            <a:ext cx="4078800" cy="1594282"/>
          </a:xfrm>
        </p:spPr>
        <p:txBody>
          <a:bodyPr wrap="square" anchor="b">
            <a:normAutofit/>
          </a:bodyPr>
          <a:lstStyle/>
          <a:p>
            <a:pPr algn="ctr"/>
            <a:r>
              <a:rPr lang="en-US" i="0" u="none" strike="noStrike">
                <a:effectLst/>
              </a:rPr>
              <a:t>Variable Assignment:</a:t>
            </a:r>
            <a:endParaRPr lang="en-US"/>
          </a:p>
        </p:txBody>
      </p:sp>
      <p:pic>
        <p:nvPicPr>
          <p:cNvPr id="5" name="Picture 4" descr="A blackboard with math equations&#10;&#10;Description automatically generated">
            <a:extLst>
              <a:ext uri="{FF2B5EF4-FFF2-40B4-BE49-F238E27FC236}">
                <a16:creationId xmlns:a16="http://schemas.microsoft.com/office/drawing/2014/main" id="{29670460-A923-029B-397E-7C5B581CCD2F}"/>
              </a:ext>
            </a:extLst>
          </p:cNvPr>
          <p:cNvPicPr>
            <a:picLocks noChangeAspect="1"/>
          </p:cNvPicPr>
          <p:nvPr/>
        </p:nvPicPr>
        <p:blipFill rotWithShape="1">
          <a:blip r:embed="rId2"/>
          <a:srcRect l="17534" r="32339"/>
          <a:stretch/>
        </p:blipFill>
        <p:spPr>
          <a:xfrm>
            <a:off x="20" y="10"/>
            <a:ext cx="6111518" cy="6857990"/>
          </a:xfrm>
          <a:prstGeom prst="rect">
            <a:avLst/>
          </a:prstGeom>
        </p:spPr>
      </p:pic>
      <p:cxnSp>
        <p:nvCxnSpPr>
          <p:cNvPr id="11" name="Straight Connector 10">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BBD75C-8643-DCC5-1745-A997B83615A1}"/>
              </a:ext>
            </a:extLst>
          </p:cNvPr>
          <p:cNvSpPr>
            <a:spLocks noGrp="1"/>
          </p:cNvSpPr>
          <p:nvPr>
            <p:ph idx="1"/>
          </p:nvPr>
        </p:nvSpPr>
        <p:spPr>
          <a:xfrm>
            <a:off x="6096000" y="2511977"/>
            <a:ext cx="6095980" cy="4346006"/>
          </a:xfrm>
        </p:spPr>
        <p:txBody>
          <a:bodyPr>
            <a:normAutofit fontScale="85000" lnSpcReduction="10000"/>
          </a:bodyPr>
          <a:lstStyle/>
          <a:p>
            <a:pPr marL="742950" lvl="1" indent="-285750">
              <a:lnSpc>
                <a:spcPct val="140000"/>
              </a:lnSpc>
              <a:buFont typeface="+mj-lt"/>
              <a:buAutoNum type="arabicPeriod"/>
            </a:pPr>
            <a:r>
              <a:rPr lang="en-US" i="0"/>
              <a:t>A</a:t>
            </a:r>
            <a:r>
              <a:rPr lang="en-US" b="0" i="0" u="none" strike="noStrike">
                <a:effectLst/>
              </a:rPr>
              <a:t>ssign values to variables using the = operator.</a:t>
            </a:r>
          </a:p>
          <a:p>
            <a:pPr marL="1520100" lvl="2" indent="-342900">
              <a:lnSpc>
                <a:spcPct val="140000"/>
              </a:lnSpc>
              <a:buFont typeface="Arial" panose="020B0604020202020204" pitchFamily="34" charset="0"/>
              <a:buChar char="•"/>
            </a:pPr>
            <a:r>
              <a:rPr lang="en-US" b="0" i="0" u="none" strike="noStrike">
                <a:effectLst/>
              </a:rPr>
              <a:t>x = 2</a:t>
            </a:r>
          </a:p>
          <a:p>
            <a:pPr marL="1520100" lvl="2" indent="-342900">
              <a:lnSpc>
                <a:spcPct val="140000"/>
              </a:lnSpc>
              <a:buFont typeface="Arial" panose="020B0604020202020204" pitchFamily="34" charset="0"/>
              <a:buChar char="•"/>
            </a:pPr>
            <a:r>
              <a:rPr lang="en-US" b="0" i="0" u="none" strike="noStrike">
                <a:effectLst/>
              </a:rPr>
              <a:t>x = 5</a:t>
            </a:r>
          </a:p>
          <a:p>
            <a:pPr marL="1520100" lvl="2" indent="-342900">
              <a:lnSpc>
                <a:spcPct val="140000"/>
              </a:lnSpc>
              <a:buFont typeface="Arial" panose="020B0604020202020204" pitchFamily="34" charset="0"/>
              <a:buChar char="•"/>
            </a:pPr>
            <a:r>
              <a:rPr lang="en-US"/>
              <a:t>p</a:t>
            </a:r>
            <a:r>
              <a:rPr lang="en-US" b="0" i="0" u="none" strike="noStrike">
                <a:effectLst/>
              </a:rPr>
              <a:t>rint(x)</a:t>
            </a:r>
          </a:p>
          <a:p>
            <a:pPr marL="742950" lvl="1" indent="-285750">
              <a:lnSpc>
                <a:spcPct val="140000"/>
              </a:lnSpc>
              <a:buFont typeface="+mj-lt"/>
              <a:buAutoNum type="arabicPeriod"/>
            </a:pPr>
            <a:r>
              <a:rPr lang="en-US" i="0"/>
              <a:t>V</a:t>
            </a:r>
            <a:r>
              <a:rPr lang="en-US" b="0" i="0" u="none" strike="noStrike">
                <a:effectLst/>
              </a:rPr>
              <a:t>ariable assignments with different data types</a:t>
            </a:r>
            <a:endParaRPr lang="en-US" i="0"/>
          </a:p>
          <a:p>
            <a:pPr marL="1520100" lvl="2" indent="-342900">
              <a:lnSpc>
                <a:spcPct val="140000"/>
              </a:lnSpc>
              <a:buFont typeface="Arial" panose="020B0604020202020204" pitchFamily="34" charset="0"/>
              <a:buChar char="•"/>
            </a:pPr>
            <a:r>
              <a:rPr lang="en-US" b="0" i="0" u="none" strike="noStrike">
                <a:effectLst/>
              </a:rPr>
              <a:t>x = 5  		# Integer</a:t>
            </a:r>
          </a:p>
          <a:p>
            <a:pPr marL="1520100" lvl="2" indent="-342900">
              <a:lnSpc>
                <a:spcPct val="140000"/>
              </a:lnSpc>
              <a:buFont typeface="Arial" panose="020B0604020202020204" pitchFamily="34" charset="0"/>
              <a:buChar char="•"/>
            </a:pPr>
            <a:r>
              <a:rPr lang="en-US" b="0" i="0" u="none" strike="noStrike">
                <a:effectLst/>
              </a:rPr>
              <a:t>y = 3.14  		# Float </a:t>
            </a:r>
          </a:p>
          <a:p>
            <a:pPr marL="1520100" lvl="2" indent="-342900">
              <a:lnSpc>
                <a:spcPct val="140000"/>
              </a:lnSpc>
              <a:buFont typeface="Arial" panose="020B0604020202020204" pitchFamily="34" charset="0"/>
              <a:buChar char="•"/>
            </a:pPr>
            <a:r>
              <a:rPr lang="en-US" b="0" i="0" u="none" strike="noStrike">
                <a:effectLst/>
              </a:rPr>
              <a:t>name = "John"  	# String </a:t>
            </a:r>
          </a:p>
          <a:p>
            <a:pPr marL="1520100" lvl="2" indent="-342900">
              <a:lnSpc>
                <a:spcPct val="140000"/>
              </a:lnSpc>
              <a:buFont typeface="Arial" panose="020B0604020202020204" pitchFamily="34" charset="0"/>
              <a:buChar char="•"/>
            </a:pPr>
            <a:r>
              <a:rPr lang="en-US" b="0" i="0" u="none" strike="noStrike" err="1">
                <a:effectLst/>
              </a:rPr>
              <a:t>is_ready</a:t>
            </a:r>
            <a:r>
              <a:rPr lang="en-US" b="0" i="0" u="none" strike="noStrike">
                <a:effectLst/>
              </a:rPr>
              <a:t> = True  	# Boolean </a:t>
            </a:r>
          </a:p>
          <a:p>
            <a:pPr>
              <a:lnSpc>
                <a:spcPct val="140000"/>
              </a:lnSpc>
            </a:pPr>
            <a:endParaRPr lang="en-US"/>
          </a:p>
        </p:txBody>
      </p:sp>
    </p:spTree>
    <p:extLst>
      <p:ext uri="{BB962C8B-B14F-4D97-AF65-F5344CB8AC3E}">
        <p14:creationId xmlns:p14="http://schemas.microsoft.com/office/powerpoint/2010/main" val="401224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AE048-1651-6261-B373-B4A7EC6079B9}"/>
              </a:ext>
            </a:extLst>
          </p:cNvPr>
          <p:cNvSpPr>
            <a:spLocks noGrp="1"/>
          </p:cNvSpPr>
          <p:nvPr>
            <p:ph type="title"/>
          </p:nvPr>
        </p:nvSpPr>
        <p:spPr>
          <a:xfrm>
            <a:off x="990000" y="536575"/>
            <a:ext cx="4078800" cy="1453003"/>
          </a:xfrm>
        </p:spPr>
        <p:txBody>
          <a:bodyPr wrap="square" anchor="b">
            <a:normAutofit/>
          </a:bodyPr>
          <a:lstStyle/>
          <a:p>
            <a:pPr algn="ctr"/>
            <a:r>
              <a:rPr lang="en-US" i="0" u="none" strike="noStrike">
                <a:effectLst/>
              </a:rPr>
              <a:t>Using Variables:</a:t>
            </a:r>
            <a:endParaRPr lang="en-US"/>
          </a:p>
        </p:txBody>
      </p:sp>
      <p:cxnSp>
        <p:nvCxnSpPr>
          <p:cNvPr id="11" name="Straight Connector 10">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56A33E-E904-72AB-F21F-9E4B4063D211}"/>
              </a:ext>
            </a:extLst>
          </p:cNvPr>
          <p:cNvSpPr>
            <a:spLocks noGrp="1"/>
          </p:cNvSpPr>
          <p:nvPr>
            <p:ph idx="1"/>
          </p:nvPr>
        </p:nvSpPr>
        <p:spPr>
          <a:xfrm>
            <a:off x="-1" y="2526153"/>
            <a:ext cx="6001407" cy="4095349"/>
          </a:xfrm>
        </p:spPr>
        <p:txBody>
          <a:bodyPr>
            <a:normAutofit fontScale="92500" lnSpcReduction="10000"/>
          </a:bodyPr>
          <a:lstStyle/>
          <a:p>
            <a:pPr marL="457200" lvl="1">
              <a:lnSpc>
                <a:spcPct val="140000"/>
              </a:lnSpc>
            </a:pPr>
            <a:r>
              <a:rPr lang="en-US" sz="1800" b="0" i="0" u="none" strike="noStrike">
                <a:effectLst/>
              </a:rPr>
              <a:t>How to use variables in simple expressions or print statements:</a:t>
            </a:r>
          </a:p>
          <a:p>
            <a:pPr marL="1177200" lvl="2">
              <a:lnSpc>
                <a:spcPct val="140000"/>
              </a:lnSpc>
            </a:pPr>
            <a:r>
              <a:rPr lang="en-US" sz="1800" b="0" i="0" u="none" strike="noStrike">
                <a:effectLst/>
              </a:rPr>
              <a:t>age = 25 </a:t>
            </a:r>
          </a:p>
          <a:p>
            <a:pPr marL="1177200" lvl="2">
              <a:lnSpc>
                <a:spcPct val="140000"/>
              </a:lnSpc>
            </a:pPr>
            <a:r>
              <a:rPr lang="en-US" sz="1800" i="0"/>
              <a:t>increase = 3</a:t>
            </a:r>
          </a:p>
          <a:p>
            <a:pPr marL="1177200" lvl="2">
              <a:lnSpc>
                <a:spcPct val="140000"/>
              </a:lnSpc>
            </a:pPr>
            <a:r>
              <a:rPr lang="en-US" sz="1800" i="0" err="1"/>
              <a:t>updated</a:t>
            </a:r>
            <a:r>
              <a:rPr lang="en-US" sz="1800" b="0" i="0" u="none" strike="noStrike" err="1">
                <a:effectLst/>
              </a:rPr>
              <a:t>_age</a:t>
            </a:r>
            <a:r>
              <a:rPr lang="en-US" sz="1800" b="0" i="0" u="none" strike="noStrike">
                <a:effectLst/>
              </a:rPr>
              <a:t> = age + increase</a:t>
            </a:r>
          </a:p>
          <a:p>
            <a:pPr marL="1177200" lvl="2">
              <a:lnSpc>
                <a:spcPct val="140000"/>
              </a:lnSpc>
            </a:pPr>
            <a:r>
              <a:rPr lang="en-US" sz="1800" b="0" i="0" u="none" strike="noStrike">
                <a:effectLst/>
              </a:rPr>
              <a:t>print("I am", </a:t>
            </a:r>
            <a:r>
              <a:rPr lang="en-US" sz="1800" i="0" err="1"/>
              <a:t>updated</a:t>
            </a:r>
            <a:r>
              <a:rPr lang="en-US" sz="1800" b="0" i="0" u="none" strike="noStrike" err="1">
                <a:effectLst/>
              </a:rPr>
              <a:t>_age</a:t>
            </a:r>
            <a:r>
              <a:rPr lang="en-US" sz="1800" b="0" i="0" u="none" strike="noStrike">
                <a:effectLst/>
              </a:rPr>
              <a:t> , "years old.") </a:t>
            </a:r>
          </a:p>
          <a:p>
            <a:pPr marL="1177200" lvl="2">
              <a:lnSpc>
                <a:spcPct val="140000"/>
              </a:lnSpc>
            </a:pPr>
            <a:endParaRPr lang="en-US" sz="1800" i="0"/>
          </a:p>
          <a:p>
            <a:pPr marL="1177200" lvl="2">
              <a:lnSpc>
                <a:spcPct val="140000"/>
              </a:lnSpc>
            </a:pPr>
            <a:r>
              <a:rPr lang="en-US" sz="1800" b="0" i="0" u="none" strike="noStrike">
                <a:effectLst/>
              </a:rPr>
              <a:t>age = 25 </a:t>
            </a:r>
          </a:p>
          <a:p>
            <a:pPr marL="1177200" lvl="2">
              <a:lnSpc>
                <a:spcPct val="140000"/>
              </a:lnSpc>
            </a:pPr>
            <a:r>
              <a:rPr lang="en-US" sz="1800" i="0"/>
              <a:t>age = age + 3</a:t>
            </a:r>
          </a:p>
          <a:p>
            <a:pPr marL="1177200" lvl="2">
              <a:lnSpc>
                <a:spcPct val="140000"/>
              </a:lnSpc>
            </a:pPr>
            <a:r>
              <a:rPr lang="en-US" sz="1800" b="0" i="0" u="none" strike="noStrike">
                <a:effectLst/>
              </a:rPr>
              <a:t>print("I am", </a:t>
            </a:r>
            <a:r>
              <a:rPr lang="en-US" sz="1800" i="0" err="1"/>
              <a:t>updated</a:t>
            </a:r>
            <a:r>
              <a:rPr lang="en-US" sz="1800" b="0" i="0" u="none" strike="noStrike" err="1">
                <a:effectLst/>
              </a:rPr>
              <a:t>_age</a:t>
            </a:r>
            <a:r>
              <a:rPr lang="en-US" sz="1800" b="0" i="0" u="none" strike="noStrike">
                <a:effectLst/>
              </a:rPr>
              <a:t> , "years old.") </a:t>
            </a:r>
          </a:p>
        </p:txBody>
      </p:sp>
      <p:pic>
        <p:nvPicPr>
          <p:cNvPr id="5" name="Picture 4" descr="Zigzag indicator line">
            <a:extLst>
              <a:ext uri="{FF2B5EF4-FFF2-40B4-BE49-F238E27FC236}">
                <a16:creationId xmlns:a16="http://schemas.microsoft.com/office/drawing/2014/main" id="{E8D08C6E-F255-F5B1-5A67-A2C0A08D7C8E}"/>
              </a:ext>
            </a:extLst>
          </p:cNvPr>
          <p:cNvPicPr>
            <a:picLocks noChangeAspect="1"/>
          </p:cNvPicPr>
          <p:nvPr/>
        </p:nvPicPr>
        <p:blipFill rotWithShape="1">
          <a:blip r:embed="rId2"/>
          <a:srcRect l="17834" r="22680" b="-1"/>
          <a:stretch/>
        </p:blipFill>
        <p:spPr>
          <a:xfrm>
            <a:off x="6080462" y="10"/>
            <a:ext cx="6111538" cy="6857990"/>
          </a:xfrm>
          <a:prstGeom prst="rect">
            <a:avLst/>
          </a:prstGeom>
        </p:spPr>
      </p:pic>
    </p:spTree>
    <p:extLst>
      <p:ext uri="{BB962C8B-B14F-4D97-AF65-F5344CB8AC3E}">
        <p14:creationId xmlns:p14="http://schemas.microsoft.com/office/powerpoint/2010/main" val="294535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531BB-152B-243F-7454-647CD2F5A6A2}"/>
              </a:ext>
            </a:extLst>
          </p:cNvPr>
          <p:cNvSpPr>
            <a:spLocks noGrp="1"/>
          </p:cNvSpPr>
          <p:nvPr>
            <p:ph type="title"/>
          </p:nvPr>
        </p:nvSpPr>
        <p:spPr>
          <a:xfrm>
            <a:off x="990000" y="540000"/>
            <a:ext cx="3528000" cy="2303213"/>
          </a:xfrm>
        </p:spPr>
        <p:txBody>
          <a:bodyPr anchor="ctr">
            <a:normAutofit/>
          </a:bodyPr>
          <a:lstStyle/>
          <a:p>
            <a:pPr algn="ctr"/>
            <a:r>
              <a:rPr lang="en-US"/>
              <a:t>D</a:t>
            </a:r>
            <a:r>
              <a:rPr lang="en-US" i="0" u="none" strike="noStrike">
                <a:effectLst/>
              </a:rPr>
              <a:t>ata Type Conversion:</a:t>
            </a:r>
            <a:endParaRPr lang="en-US"/>
          </a:p>
        </p:txBody>
      </p:sp>
      <p:cxnSp>
        <p:nvCxnSpPr>
          <p:cNvPr id="17" name="Straight Connector 16">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86B72E-23B7-39A5-F932-E11CD7277744}"/>
              </a:ext>
            </a:extLst>
          </p:cNvPr>
          <p:cNvSpPr>
            <a:spLocks noGrp="1"/>
          </p:cNvSpPr>
          <p:nvPr>
            <p:ph idx="1"/>
          </p:nvPr>
        </p:nvSpPr>
        <p:spPr>
          <a:xfrm>
            <a:off x="5543552" y="450000"/>
            <a:ext cx="6107460" cy="2484000"/>
          </a:xfrm>
        </p:spPr>
        <p:txBody>
          <a:bodyPr anchor="ctr">
            <a:normAutofit/>
          </a:bodyPr>
          <a:lstStyle/>
          <a:p>
            <a:pPr marL="457200" lvl="1">
              <a:lnSpc>
                <a:spcPct val="140000"/>
              </a:lnSpc>
            </a:pPr>
            <a:r>
              <a:rPr lang="en-US" sz="1700" b="0" i="0" u="none" strike="noStrike">
                <a:effectLst/>
              </a:rPr>
              <a:t>Python allows you to convert between data types if needed.</a:t>
            </a:r>
          </a:p>
          <a:p>
            <a:pPr marL="1177200" lvl="2">
              <a:lnSpc>
                <a:spcPct val="140000"/>
              </a:lnSpc>
            </a:pPr>
            <a:r>
              <a:rPr lang="en-US" sz="1700" b="0" i="0" u="none" strike="noStrike">
                <a:effectLst/>
              </a:rPr>
              <a:t>num = 10 </a:t>
            </a:r>
          </a:p>
          <a:p>
            <a:pPr marL="1177200" lvl="2">
              <a:lnSpc>
                <a:spcPct val="140000"/>
              </a:lnSpc>
            </a:pPr>
            <a:r>
              <a:rPr lang="en-US" sz="1700" b="0" i="0" u="none" strike="noStrike" err="1">
                <a:effectLst/>
              </a:rPr>
              <a:t>num_str</a:t>
            </a:r>
            <a:r>
              <a:rPr lang="en-US" sz="1700" b="0" i="0" u="none" strike="noStrike">
                <a:effectLst/>
              </a:rPr>
              <a:t> = </a:t>
            </a:r>
            <a:r>
              <a:rPr lang="en-US" sz="1700" b="1" i="0" u="none" strike="noStrike">
                <a:effectLst/>
              </a:rPr>
              <a:t>str</a:t>
            </a:r>
            <a:r>
              <a:rPr lang="en-US" sz="1700" b="0" i="0" u="none" strike="noStrike">
                <a:effectLst/>
              </a:rPr>
              <a:t>(num) 	# Convert to string </a:t>
            </a:r>
          </a:p>
          <a:p>
            <a:pPr marL="1177200" lvl="2">
              <a:lnSpc>
                <a:spcPct val="140000"/>
              </a:lnSpc>
            </a:pPr>
            <a:r>
              <a:rPr lang="en-US" sz="1700" b="0" i="0" u="none" strike="noStrike" err="1">
                <a:effectLst/>
              </a:rPr>
              <a:t>num_float</a:t>
            </a:r>
            <a:r>
              <a:rPr lang="en-US" sz="1700" b="0" i="0" u="none" strike="noStrike">
                <a:effectLst/>
              </a:rPr>
              <a:t> = </a:t>
            </a:r>
            <a:r>
              <a:rPr lang="en-US" sz="1700" b="1" i="0" u="none" strike="noStrike">
                <a:effectLst/>
              </a:rPr>
              <a:t>float</a:t>
            </a:r>
            <a:r>
              <a:rPr lang="en-US" sz="1700" b="0" i="0" u="none" strike="noStrike">
                <a:effectLst/>
              </a:rPr>
              <a:t>(num)	# Convert to float</a:t>
            </a:r>
          </a:p>
        </p:txBody>
      </p:sp>
      <p:pic>
        <p:nvPicPr>
          <p:cNvPr id="5" name="Picture 4" descr="African bush viper snake">
            <a:extLst>
              <a:ext uri="{FF2B5EF4-FFF2-40B4-BE49-F238E27FC236}">
                <a16:creationId xmlns:a16="http://schemas.microsoft.com/office/drawing/2014/main" id="{AED73CD4-9508-DC13-A00E-B3A9DB102B80}"/>
              </a:ext>
            </a:extLst>
          </p:cNvPr>
          <p:cNvPicPr>
            <a:picLocks noChangeAspect="1"/>
          </p:cNvPicPr>
          <p:nvPr/>
        </p:nvPicPr>
        <p:blipFill rotWithShape="1">
          <a:blip r:embed="rId2"/>
          <a:srcRect t="24346" b="33361"/>
          <a:stretch/>
        </p:blipFill>
        <p:spPr>
          <a:xfrm>
            <a:off x="20" y="3429000"/>
            <a:ext cx="12191977" cy="3429000"/>
          </a:xfrm>
          <a:prstGeom prst="rect">
            <a:avLst/>
          </a:prstGeom>
        </p:spPr>
      </p:pic>
    </p:spTree>
    <p:extLst>
      <p:ext uri="{BB962C8B-B14F-4D97-AF65-F5344CB8AC3E}">
        <p14:creationId xmlns:p14="http://schemas.microsoft.com/office/powerpoint/2010/main" val="2775583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D2EE047-566C-48D4-9F44-4BB3B58F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EB85F-04C1-0B06-6AE7-79EF225D5BB1}"/>
              </a:ext>
            </a:extLst>
          </p:cNvPr>
          <p:cNvSpPr>
            <a:spLocks noGrp="1"/>
          </p:cNvSpPr>
          <p:nvPr>
            <p:ph type="title"/>
          </p:nvPr>
        </p:nvSpPr>
        <p:spPr>
          <a:xfrm>
            <a:off x="257072" y="654045"/>
            <a:ext cx="3352800" cy="1815882"/>
          </a:xfrm>
        </p:spPr>
        <p:txBody>
          <a:bodyPr anchor="t">
            <a:normAutofit/>
          </a:bodyPr>
          <a:lstStyle/>
          <a:p>
            <a:pPr algn="ctr"/>
            <a:r>
              <a:rPr lang="en-US"/>
              <a:t>Arithmetic in Python</a:t>
            </a:r>
          </a:p>
        </p:txBody>
      </p:sp>
      <p:pic>
        <p:nvPicPr>
          <p:cNvPr id="4" name="Picture 3" descr="Toy plastic numbers">
            <a:extLst>
              <a:ext uri="{FF2B5EF4-FFF2-40B4-BE49-F238E27FC236}">
                <a16:creationId xmlns:a16="http://schemas.microsoft.com/office/drawing/2014/main" id="{C3DC4C58-B37A-C65E-F9B1-25D943F7D915}"/>
              </a:ext>
            </a:extLst>
          </p:cNvPr>
          <p:cNvPicPr>
            <a:picLocks noChangeAspect="1"/>
          </p:cNvPicPr>
          <p:nvPr/>
        </p:nvPicPr>
        <p:blipFill rotWithShape="1">
          <a:blip r:embed="rId2"/>
          <a:srcRect r="4359" b="1"/>
          <a:stretch/>
        </p:blipFill>
        <p:spPr>
          <a:xfrm>
            <a:off x="257072" y="1744716"/>
            <a:ext cx="3352800" cy="5113283"/>
          </a:xfrm>
          <a:prstGeom prst="rect">
            <a:avLst/>
          </a:prstGeom>
        </p:spPr>
      </p:pic>
      <p:sp>
        <p:nvSpPr>
          <p:cNvPr id="3" name="Content Placeholder 2">
            <a:extLst>
              <a:ext uri="{FF2B5EF4-FFF2-40B4-BE49-F238E27FC236}">
                <a16:creationId xmlns:a16="http://schemas.microsoft.com/office/drawing/2014/main" id="{5190EBD7-16DE-CF6F-FA18-B83C68BFB570}"/>
              </a:ext>
            </a:extLst>
          </p:cNvPr>
          <p:cNvSpPr>
            <a:spLocks noGrp="1"/>
          </p:cNvSpPr>
          <p:nvPr>
            <p:ph idx="1"/>
          </p:nvPr>
        </p:nvSpPr>
        <p:spPr>
          <a:xfrm>
            <a:off x="3866943" y="0"/>
            <a:ext cx="8325057" cy="6857999"/>
          </a:xfrm>
        </p:spPr>
        <p:txBody>
          <a:bodyPr>
            <a:normAutofit/>
          </a:bodyPr>
          <a:lstStyle/>
          <a:p>
            <a:pPr marL="0" indent="0">
              <a:lnSpc>
                <a:spcPct val="140000"/>
              </a:lnSpc>
              <a:buNone/>
            </a:pPr>
            <a:r>
              <a:rPr lang="en-US" sz="1400" b="1" i="0" u="none" strike="noStrike">
                <a:effectLst/>
              </a:rPr>
              <a:t>Addition (+): </a:t>
            </a:r>
            <a:r>
              <a:rPr lang="en-US" sz="1400" b="0" i="0" u="none" strike="noStrike">
                <a:effectLst/>
              </a:rPr>
              <a:t>Use the + operator to add two numbers together. </a:t>
            </a:r>
          </a:p>
          <a:p>
            <a:pPr marL="0" indent="0">
              <a:lnSpc>
                <a:spcPct val="140000"/>
              </a:lnSpc>
              <a:buNone/>
            </a:pPr>
            <a:r>
              <a:rPr lang="en-US" sz="1400" b="1" i="0" u="none" strike="noStrike">
                <a:effectLst/>
              </a:rPr>
              <a:t>Subtraction (-): </a:t>
            </a:r>
            <a:r>
              <a:rPr lang="en-US" sz="1400" b="0" i="0" u="none" strike="noStrike">
                <a:effectLst/>
              </a:rPr>
              <a:t>Use the - operator to subtract one number from another. </a:t>
            </a:r>
          </a:p>
          <a:p>
            <a:pPr marL="0" indent="0">
              <a:lnSpc>
                <a:spcPct val="140000"/>
              </a:lnSpc>
              <a:buNone/>
            </a:pPr>
            <a:r>
              <a:rPr lang="en-US" sz="1400" b="1" i="0" u="none" strike="noStrike">
                <a:effectLst/>
              </a:rPr>
              <a:t>Multiplication (*):</a:t>
            </a:r>
            <a:r>
              <a:rPr lang="en-US" sz="1400"/>
              <a:t> </a:t>
            </a:r>
            <a:r>
              <a:rPr lang="en-US" sz="1400" b="0" i="0" u="none" strike="noStrike">
                <a:effectLst/>
              </a:rPr>
              <a:t>Use the * operator to multiply two numbers.</a:t>
            </a:r>
          </a:p>
          <a:p>
            <a:pPr marL="0" indent="0">
              <a:lnSpc>
                <a:spcPct val="140000"/>
              </a:lnSpc>
              <a:buNone/>
            </a:pPr>
            <a:r>
              <a:rPr lang="en-US" sz="1400" b="1" i="0" u="none" strike="noStrike">
                <a:effectLst/>
              </a:rPr>
              <a:t>Division (/): </a:t>
            </a:r>
            <a:r>
              <a:rPr lang="en-US" sz="1400" b="0" i="0" u="none" strike="noStrike">
                <a:effectLst/>
              </a:rPr>
              <a:t>Use the / operator to divide one number by another. </a:t>
            </a:r>
          </a:p>
          <a:p>
            <a:pPr marL="0" indent="0">
              <a:lnSpc>
                <a:spcPct val="140000"/>
              </a:lnSpc>
              <a:buNone/>
            </a:pPr>
            <a:r>
              <a:rPr lang="en-US" sz="1400"/>
              <a:t>	(</a:t>
            </a:r>
            <a:r>
              <a:rPr lang="en-US" sz="1400" b="0" i="0" u="none" strike="noStrike">
                <a:effectLst/>
              </a:rPr>
              <a:t>In Python 3, division returns a float by default.)</a:t>
            </a:r>
          </a:p>
          <a:p>
            <a:pPr marL="0" indent="0">
              <a:lnSpc>
                <a:spcPct val="140000"/>
              </a:lnSpc>
              <a:buNone/>
            </a:pPr>
            <a:r>
              <a:rPr lang="en-US" sz="1400" b="1" i="0" u="none" strike="noStrike">
                <a:effectLst/>
              </a:rPr>
              <a:t>Modulo (%): </a:t>
            </a:r>
            <a:r>
              <a:rPr lang="en-US" sz="1400" b="0" i="0" u="none" strike="noStrike">
                <a:effectLst/>
              </a:rPr>
              <a:t>Use the % operator to find the remainder when one number is divided by another. </a:t>
            </a:r>
          </a:p>
          <a:p>
            <a:pPr marL="720000" lvl="2" indent="0">
              <a:lnSpc>
                <a:spcPct val="140000"/>
              </a:lnSpc>
              <a:buNone/>
            </a:pPr>
            <a:r>
              <a:rPr lang="en-US" sz="1400" b="0" i="0" u="none" strike="noStrike">
                <a:effectLst/>
              </a:rPr>
              <a:t>num1 = 15 </a:t>
            </a:r>
          </a:p>
          <a:p>
            <a:pPr marL="720000" lvl="2" indent="0">
              <a:lnSpc>
                <a:spcPct val="140000"/>
              </a:lnSpc>
              <a:buNone/>
            </a:pPr>
            <a:r>
              <a:rPr lang="en-US" sz="1400" b="0" i="0" u="none" strike="noStrike">
                <a:effectLst/>
              </a:rPr>
              <a:t>num2 = 7 </a:t>
            </a:r>
          </a:p>
          <a:p>
            <a:pPr marL="720000" lvl="2" indent="0">
              <a:lnSpc>
                <a:spcPct val="140000"/>
              </a:lnSpc>
              <a:buNone/>
            </a:pPr>
            <a:r>
              <a:rPr lang="en-US" sz="1400" b="0" i="0" u="none" strike="noStrike">
                <a:effectLst/>
              </a:rPr>
              <a:t>remainder = num1 % num2 </a:t>
            </a:r>
          </a:p>
          <a:p>
            <a:pPr marL="720000" lvl="2" indent="0">
              <a:lnSpc>
                <a:spcPct val="140000"/>
              </a:lnSpc>
              <a:buNone/>
            </a:pPr>
            <a:r>
              <a:rPr lang="en-US" sz="1400" b="0" i="0" u="none" strike="noStrike">
                <a:effectLst/>
              </a:rPr>
              <a:t>print("Modulo:", remainder) # Output: Modulo: 1 </a:t>
            </a:r>
          </a:p>
          <a:p>
            <a:pPr marL="0" indent="0">
              <a:lnSpc>
                <a:spcPct val="140000"/>
              </a:lnSpc>
              <a:buNone/>
            </a:pPr>
            <a:r>
              <a:rPr lang="en-US" sz="1400" b="1" i="0" u="none" strike="noStrike">
                <a:effectLst/>
              </a:rPr>
              <a:t>Using Parentheses for Order of Operations:</a:t>
            </a:r>
          </a:p>
          <a:p>
            <a:pPr marL="720000" lvl="3">
              <a:lnSpc>
                <a:spcPct val="140000"/>
              </a:lnSpc>
            </a:pPr>
            <a:r>
              <a:rPr lang="en-US" sz="1400" b="0" i="0" u="none" strike="noStrike">
                <a:effectLst/>
              </a:rPr>
              <a:t>expression = (4 + 5) * 2 </a:t>
            </a:r>
          </a:p>
          <a:p>
            <a:pPr marL="720000" lvl="3">
              <a:lnSpc>
                <a:spcPct val="140000"/>
              </a:lnSpc>
            </a:pPr>
            <a:r>
              <a:rPr lang="en-US" sz="1400" b="0" i="0" u="none" strike="noStrike">
                <a:effectLst/>
              </a:rPr>
              <a:t>print("Expression with Parentheses:", expression) # Output: Expression with Parentheses: 18 </a:t>
            </a:r>
          </a:p>
          <a:p>
            <a:pPr marL="0" indent="0">
              <a:lnSpc>
                <a:spcPct val="140000"/>
              </a:lnSpc>
              <a:buNone/>
            </a:pPr>
            <a:r>
              <a:rPr lang="en-US" sz="1400"/>
              <a:t>C</a:t>
            </a:r>
            <a:r>
              <a:rPr lang="en-US" sz="1400" b="0" i="0" u="none" strike="noStrike">
                <a:effectLst/>
              </a:rPr>
              <a:t>omments (lines that start with #) can help explain the purpose of your code and calculations code after # is not run</a:t>
            </a:r>
          </a:p>
        </p:txBody>
      </p:sp>
    </p:spTree>
    <p:extLst>
      <p:ext uri="{BB962C8B-B14F-4D97-AF65-F5344CB8AC3E}">
        <p14:creationId xmlns:p14="http://schemas.microsoft.com/office/powerpoint/2010/main" val="3826433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FCB96-F327-C689-0A0A-7520C114B028}"/>
              </a:ext>
            </a:extLst>
          </p:cNvPr>
          <p:cNvSpPr>
            <a:spLocks noGrp="1"/>
          </p:cNvSpPr>
          <p:nvPr>
            <p:ph type="title"/>
          </p:nvPr>
        </p:nvSpPr>
        <p:spPr>
          <a:xfrm>
            <a:off x="990000" y="536575"/>
            <a:ext cx="4078800" cy="1453003"/>
          </a:xfrm>
        </p:spPr>
        <p:txBody>
          <a:bodyPr wrap="square" anchor="b">
            <a:normAutofit/>
          </a:bodyPr>
          <a:lstStyle/>
          <a:p>
            <a:pPr algn="ctr"/>
            <a:r>
              <a:rPr lang="en-US"/>
              <a:t>Conditionals </a:t>
            </a:r>
          </a:p>
        </p:txBody>
      </p:sp>
      <p:cxnSp>
        <p:nvCxnSpPr>
          <p:cNvPr id="15" name="Straight Connector 14">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2A657A-C416-4E60-299B-7E95D105B54E}"/>
              </a:ext>
            </a:extLst>
          </p:cNvPr>
          <p:cNvSpPr>
            <a:spLocks noGrp="1"/>
          </p:cNvSpPr>
          <p:nvPr>
            <p:ph idx="1"/>
          </p:nvPr>
        </p:nvSpPr>
        <p:spPr>
          <a:xfrm>
            <a:off x="990000" y="2533582"/>
            <a:ext cx="4722743" cy="3244918"/>
          </a:xfrm>
        </p:spPr>
        <p:txBody>
          <a:bodyPr vert="horz" lIns="91440" tIns="45720" rIns="91440" bIns="45720" rtlCol="0">
            <a:noAutofit/>
          </a:bodyPr>
          <a:lstStyle/>
          <a:p>
            <a:pPr marL="359410" indent="-359410">
              <a:lnSpc>
                <a:spcPct val="140000"/>
              </a:lnSpc>
            </a:pPr>
            <a:r>
              <a:rPr lang="en-US" sz="1600" b="1">
                <a:latin typeface="Segoe UI"/>
                <a:cs typeface="Segoe UI"/>
              </a:rPr>
              <a:t>If Statements:</a:t>
            </a:r>
            <a:r>
              <a:rPr lang="en-US" sz="1600">
                <a:latin typeface="Segoe UI"/>
                <a:cs typeface="Segoe UI"/>
              </a:rPr>
              <a:t> Whenever we want to run a piece of code only if a certain condition is true we can use an if statement.</a:t>
            </a:r>
          </a:p>
          <a:p>
            <a:pPr marL="359410" indent="-359410">
              <a:lnSpc>
                <a:spcPct val="140000"/>
              </a:lnSpc>
            </a:pPr>
            <a:r>
              <a:rPr lang="en-US" sz="1600" b="1">
                <a:latin typeface="Segoe UI"/>
                <a:cs typeface="Segoe UI"/>
              </a:rPr>
              <a:t>Else Statements: </a:t>
            </a:r>
            <a:r>
              <a:rPr lang="en-US" sz="1600">
                <a:latin typeface="Segoe UI"/>
                <a:cs typeface="Segoe UI"/>
              </a:rPr>
              <a:t>We can place an else statement after an if statement that will execute whenever our if condition fails. </a:t>
            </a:r>
          </a:p>
          <a:p>
            <a:pPr marL="359410" indent="-359410">
              <a:lnSpc>
                <a:spcPct val="140000"/>
              </a:lnSpc>
            </a:pPr>
            <a:r>
              <a:rPr lang="en-US" sz="1600" b="1">
                <a:latin typeface="Segoe UI"/>
                <a:cs typeface="Segoe UI"/>
              </a:rPr>
              <a:t>Elif (else if) Statements:</a:t>
            </a:r>
            <a:r>
              <a:rPr lang="en-US" sz="1600">
                <a:latin typeface="Segoe UI"/>
                <a:cs typeface="Segoe UI"/>
              </a:rPr>
              <a:t> They are similar to else statements but they only execute if an additional condition is met. </a:t>
            </a:r>
          </a:p>
        </p:txBody>
      </p:sp>
      <p:sp>
        <p:nvSpPr>
          <p:cNvPr id="13" name="Rectangle 12">
            <a:extLst>
              <a:ext uri="{FF2B5EF4-FFF2-40B4-BE49-F238E27FC236}">
                <a16:creationId xmlns:a16="http://schemas.microsoft.com/office/drawing/2014/main" id="{E95A6F56-5B66-4656-B01E-938834D6A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Diagram flow for an if statement.">
            <a:extLst>
              <a:ext uri="{FF2B5EF4-FFF2-40B4-BE49-F238E27FC236}">
                <a16:creationId xmlns:a16="http://schemas.microsoft.com/office/drawing/2014/main" id="{BD39A469-1CC9-C358-879B-A14D5ACE82B8}"/>
              </a:ext>
            </a:extLst>
          </p:cNvPr>
          <p:cNvPicPr>
            <a:picLocks noChangeAspect="1"/>
          </p:cNvPicPr>
          <p:nvPr/>
        </p:nvPicPr>
        <p:blipFill>
          <a:blip r:embed="rId2"/>
          <a:stretch>
            <a:fillRect/>
          </a:stretch>
        </p:blipFill>
        <p:spPr>
          <a:xfrm>
            <a:off x="5722513" y="657958"/>
            <a:ext cx="7237390" cy="5814972"/>
          </a:xfrm>
          <a:prstGeom prst="rect">
            <a:avLst/>
          </a:prstGeom>
        </p:spPr>
      </p:pic>
    </p:spTree>
    <p:extLst>
      <p:ext uri="{BB962C8B-B14F-4D97-AF65-F5344CB8AC3E}">
        <p14:creationId xmlns:p14="http://schemas.microsoft.com/office/powerpoint/2010/main" val="4080007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362F4-DA7D-61A5-1DC0-FF32716E32FE}"/>
              </a:ext>
            </a:extLst>
          </p:cNvPr>
          <p:cNvSpPr>
            <a:spLocks noGrp="1"/>
          </p:cNvSpPr>
          <p:nvPr>
            <p:ph type="title"/>
          </p:nvPr>
        </p:nvSpPr>
        <p:spPr>
          <a:xfrm>
            <a:off x="7112369" y="395297"/>
            <a:ext cx="4078800" cy="1594282"/>
          </a:xfrm>
        </p:spPr>
        <p:txBody>
          <a:bodyPr wrap="square" anchor="b">
            <a:normAutofit/>
          </a:bodyPr>
          <a:lstStyle/>
          <a:p>
            <a:pPr algn="ctr"/>
            <a:r>
              <a:rPr lang="en-US"/>
              <a:t>Loops</a:t>
            </a:r>
          </a:p>
        </p:txBody>
      </p:sp>
      <p:cxnSp>
        <p:nvCxnSpPr>
          <p:cNvPr id="11" name="Straight Connector 10">
            <a:extLst>
              <a:ext uri="{FF2B5EF4-FFF2-40B4-BE49-F238E27FC236}">
                <a16:creationId xmlns:a16="http://schemas.microsoft.com/office/drawing/2014/main" id="{1850A2DA-FC3C-4E59-9724-29CF2777D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924BA8-609E-643B-6914-23715D5F26B7}"/>
              </a:ext>
            </a:extLst>
          </p:cNvPr>
          <p:cNvSpPr>
            <a:spLocks noGrp="1"/>
          </p:cNvSpPr>
          <p:nvPr>
            <p:ph idx="1"/>
          </p:nvPr>
        </p:nvSpPr>
        <p:spPr>
          <a:xfrm>
            <a:off x="7112369" y="2877018"/>
            <a:ext cx="4078800" cy="2901482"/>
          </a:xfrm>
        </p:spPr>
        <p:txBody>
          <a:bodyPr vert="horz" lIns="91440" tIns="45720" rIns="91440" bIns="45720" rtlCol="0">
            <a:normAutofit/>
          </a:bodyPr>
          <a:lstStyle/>
          <a:p>
            <a:pPr marL="359410" indent="-359410"/>
            <a:r>
              <a:rPr lang="en-US" sz="1900" b="1">
                <a:latin typeface="Segoe UI"/>
                <a:cs typeface="Segoe UI"/>
              </a:rPr>
              <a:t>While loops:</a:t>
            </a:r>
            <a:r>
              <a:rPr lang="en-US" sz="1900">
                <a:latin typeface="Segoe UI"/>
                <a:cs typeface="Segoe UI"/>
              </a:rPr>
              <a:t> They will execute a specific block of code as long as the condition given is true.</a:t>
            </a:r>
          </a:p>
          <a:p>
            <a:pPr marL="359410" indent="-359410"/>
            <a:r>
              <a:rPr lang="en-US" sz="1900" b="1">
                <a:latin typeface="Segoe UI"/>
                <a:cs typeface="Segoe UI"/>
              </a:rPr>
              <a:t>For loops: </a:t>
            </a:r>
            <a:r>
              <a:rPr lang="en-US" sz="1900">
                <a:latin typeface="Segoe UI"/>
                <a:cs typeface="Segoe UI"/>
              </a:rPr>
              <a:t>They are used to repeat a specific block of code a known number of times. </a:t>
            </a:r>
          </a:p>
        </p:txBody>
      </p:sp>
      <p:pic>
        <p:nvPicPr>
          <p:cNvPr id="6" name="Picture 5" descr="A diagram of a condition&#10;&#10;Description automatically generated">
            <a:extLst>
              <a:ext uri="{FF2B5EF4-FFF2-40B4-BE49-F238E27FC236}">
                <a16:creationId xmlns:a16="http://schemas.microsoft.com/office/drawing/2014/main" id="{07F8CF39-267C-87A1-D571-0E5F550BA484}"/>
              </a:ext>
            </a:extLst>
          </p:cNvPr>
          <p:cNvPicPr>
            <a:picLocks noChangeAspect="1"/>
          </p:cNvPicPr>
          <p:nvPr/>
        </p:nvPicPr>
        <p:blipFill>
          <a:blip r:embed="rId2"/>
          <a:stretch>
            <a:fillRect/>
          </a:stretch>
        </p:blipFill>
        <p:spPr>
          <a:xfrm>
            <a:off x="2097104" y="276896"/>
            <a:ext cx="3436524" cy="6218349"/>
          </a:xfrm>
          <a:prstGeom prst="rect">
            <a:avLst/>
          </a:prstGeom>
        </p:spPr>
      </p:pic>
    </p:spTree>
    <p:extLst>
      <p:ext uri="{BB962C8B-B14F-4D97-AF65-F5344CB8AC3E}">
        <p14:creationId xmlns:p14="http://schemas.microsoft.com/office/powerpoint/2010/main" val="2581083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1DF60-9D05-2299-104C-84439779079E}"/>
              </a:ext>
            </a:extLst>
          </p:cNvPr>
          <p:cNvSpPr>
            <a:spLocks noGrp="1"/>
          </p:cNvSpPr>
          <p:nvPr>
            <p:ph type="title"/>
          </p:nvPr>
        </p:nvSpPr>
        <p:spPr/>
        <p:txBody>
          <a:bodyPr/>
          <a:lstStyle/>
          <a:p>
            <a:r>
              <a:rPr lang="en-US"/>
              <a:t>Defining a function</a:t>
            </a:r>
          </a:p>
        </p:txBody>
      </p:sp>
      <p:sp>
        <p:nvSpPr>
          <p:cNvPr id="3" name="Content Placeholder 2">
            <a:extLst>
              <a:ext uri="{FF2B5EF4-FFF2-40B4-BE49-F238E27FC236}">
                <a16:creationId xmlns:a16="http://schemas.microsoft.com/office/drawing/2014/main" id="{B6583747-C6D2-B664-ECE1-EB42984BEDC2}"/>
              </a:ext>
            </a:extLst>
          </p:cNvPr>
          <p:cNvSpPr>
            <a:spLocks noGrp="1"/>
          </p:cNvSpPr>
          <p:nvPr>
            <p:ph idx="1"/>
          </p:nvPr>
        </p:nvSpPr>
        <p:spPr>
          <a:xfrm>
            <a:off x="989400" y="1707389"/>
            <a:ext cx="10213200" cy="1056587"/>
          </a:xfrm>
        </p:spPr>
        <p:txBody>
          <a:bodyPr vert="horz" lIns="91440" tIns="45720" rIns="91440" bIns="45720" rtlCol="0" anchor="t">
            <a:normAutofit/>
          </a:bodyPr>
          <a:lstStyle/>
          <a:p>
            <a:pPr marL="359410" indent="-359410"/>
            <a:r>
              <a:rPr lang="en-US">
                <a:solidFill>
                  <a:srgbClr val="000000">
                    <a:alpha val="60000"/>
                  </a:srgbClr>
                </a:solidFill>
              </a:rPr>
              <a:t>Functions are blocks of code, this is useful as it allows us to run them as many times as we want without having to repeat the code over and over again.</a:t>
            </a:r>
          </a:p>
        </p:txBody>
      </p:sp>
      <p:sp>
        <p:nvSpPr>
          <p:cNvPr id="6" name="TextBox 1">
            <a:extLst>
              <a:ext uri="{FF2B5EF4-FFF2-40B4-BE49-F238E27FC236}">
                <a16:creationId xmlns:a16="http://schemas.microsoft.com/office/drawing/2014/main" id="{50C000D3-B59B-8360-9B2F-266429282B86}"/>
              </a:ext>
            </a:extLst>
          </p:cNvPr>
          <p:cNvSpPr txBox="1"/>
          <p:nvPr/>
        </p:nvSpPr>
        <p:spPr>
          <a:xfrm>
            <a:off x="1835240" y="3149956"/>
            <a:ext cx="8534936" cy="25545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bg2">
                    <a:lumMod val="25000"/>
                  </a:schemeClr>
                </a:solidFill>
                <a:highlight>
                  <a:srgbClr val="FFFF00"/>
                </a:highlight>
              </a:rPr>
              <a:t>Def</a:t>
            </a:r>
            <a:r>
              <a:rPr lang="en-US" sz="4000" b="1">
                <a:solidFill>
                  <a:schemeClr val="bg2">
                    <a:lumMod val="25000"/>
                  </a:schemeClr>
                </a:solidFill>
              </a:rPr>
              <a:t> </a:t>
            </a:r>
            <a:r>
              <a:rPr lang="en-US" sz="4000" b="1" err="1">
                <a:solidFill>
                  <a:schemeClr val="bg2">
                    <a:lumMod val="25000"/>
                  </a:schemeClr>
                </a:solidFill>
                <a:highlight>
                  <a:srgbClr val="00FFFF"/>
                </a:highlight>
              </a:rPr>
              <a:t>addNumbers</a:t>
            </a:r>
            <a:r>
              <a:rPr lang="en-US" sz="4000" b="1">
                <a:solidFill>
                  <a:schemeClr val="bg2">
                    <a:lumMod val="25000"/>
                  </a:schemeClr>
                </a:solidFill>
              </a:rPr>
              <a:t> (</a:t>
            </a:r>
            <a:r>
              <a:rPr lang="en-US" sz="4000" b="1">
                <a:solidFill>
                  <a:schemeClr val="bg2">
                    <a:lumMod val="25000"/>
                  </a:schemeClr>
                </a:solidFill>
                <a:highlight>
                  <a:srgbClr val="FF0000"/>
                </a:highlight>
              </a:rPr>
              <a:t>int a, int b</a:t>
            </a:r>
            <a:r>
              <a:rPr lang="en-US" sz="4000" b="1">
                <a:solidFill>
                  <a:schemeClr val="bg2">
                    <a:lumMod val="25000"/>
                  </a:schemeClr>
                </a:solidFill>
              </a:rPr>
              <a:t>) {</a:t>
            </a:r>
          </a:p>
          <a:p>
            <a:r>
              <a:rPr lang="en-US" sz="4000" b="1">
                <a:solidFill>
                  <a:schemeClr val="bg2">
                    <a:lumMod val="25000"/>
                  </a:schemeClr>
                </a:solidFill>
              </a:rPr>
              <a:t>     c = a + b</a:t>
            </a:r>
          </a:p>
          <a:p>
            <a:r>
              <a:rPr lang="en-US" sz="4000" b="1">
                <a:solidFill>
                  <a:schemeClr val="bg2">
                    <a:lumMod val="25000"/>
                  </a:schemeClr>
                </a:solidFill>
              </a:rPr>
              <a:t>     </a:t>
            </a:r>
            <a:r>
              <a:rPr lang="en-US" sz="4000" b="1">
                <a:solidFill>
                  <a:schemeClr val="bg2">
                    <a:lumMod val="25000"/>
                  </a:schemeClr>
                </a:solidFill>
                <a:highlight>
                  <a:srgbClr val="00FF00"/>
                </a:highlight>
              </a:rPr>
              <a:t>Return c</a:t>
            </a:r>
          </a:p>
          <a:p>
            <a:r>
              <a:rPr lang="en-US" sz="4000" b="1">
                <a:solidFill>
                  <a:schemeClr val="bg2">
                    <a:lumMod val="25000"/>
                  </a:schemeClr>
                </a:solidFill>
              </a:rPr>
              <a:t>}</a:t>
            </a:r>
          </a:p>
        </p:txBody>
      </p:sp>
    </p:spTree>
    <p:extLst>
      <p:ext uri="{BB962C8B-B14F-4D97-AF65-F5344CB8AC3E}">
        <p14:creationId xmlns:p14="http://schemas.microsoft.com/office/powerpoint/2010/main" val="3936872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4F17-4943-B38D-44A1-DAC88EC64A4E}"/>
              </a:ext>
            </a:extLst>
          </p:cNvPr>
          <p:cNvSpPr>
            <a:spLocks noGrp="1"/>
          </p:cNvSpPr>
          <p:nvPr>
            <p:ph type="title"/>
          </p:nvPr>
        </p:nvSpPr>
        <p:spPr/>
        <p:txBody>
          <a:bodyPr/>
          <a:lstStyle/>
          <a:p>
            <a:r>
              <a:rPr lang="en-US"/>
              <a:t>Calling a Function</a:t>
            </a:r>
          </a:p>
        </p:txBody>
      </p:sp>
      <p:sp>
        <p:nvSpPr>
          <p:cNvPr id="3" name="Content Placeholder 2">
            <a:extLst>
              <a:ext uri="{FF2B5EF4-FFF2-40B4-BE49-F238E27FC236}">
                <a16:creationId xmlns:a16="http://schemas.microsoft.com/office/drawing/2014/main" id="{7D692341-02A5-092C-B68F-CCAE13F2EAC2}"/>
              </a:ext>
            </a:extLst>
          </p:cNvPr>
          <p:cNvSpPr>
            <a:spLocks noGrp="1"/>
          </p:cNvSpPr>
          <p:nvPr>
            <p:ph idx="1"/>
          </p:nvPr>
        </p:nvSpPr>
        <p:spPr>
          <a:xfrm>
            <a:off x="989400" y="1707389"/>
            <a:ext cx="10213200" cy="1539544"/>
          </a:xfrm>
        </p:spPr>
        <p:txBody>
          <a:bodyPr vert="horz" lIns="91440" tIns="45720" rIns="91440" bIns="45720" rtlCol="0" anchor="t">
            <a:normAutofit/>
          </a:bodyPr>
          <a:lstStyle/>
          <a:p>
            <a:pPr marL="359410" indent="-359410"/>
            <a:r>
              <a:rPr lang="en-US">
                <a:solidFill>
                  <a:srgbClr val="000000">
                    <a:alpha val="60000"/>
                  </a:srgbClr>
                </a:solidFill>
              </a:rPr>
              <a:t>We can call a function by simply typing its name and passing it the parameters required, we can even assign the result to a variable if we know it will return something.</a:t>
            </a:r>
          </a:p>
        </p:txBody>
      </p:sp>
      <p:sp>
        <p:nvSpPr>
          <p:cNvPr id="5" name="TextBox 4">
            <a:extLst>
              <a:ext uri="{FF2B5EF4-FFF2-40B4-BE49-F238E27FC236}">
                <a16:creationId xmlns:a16="http://schemas.microsoft.com/office/drawing/2014/main" id="{CBFB009B-41FE-1280-6DD8-87A670E9FB9A}"/>
              </a:ext>
            </a:extLst>
          </p:cNvPr>
          <p:cNvSpPr txBox="1"/>
          <p:nvPr/>
        </p:nvSpPr>
        <p:spPr>
          <a:xfrm>
            <a:off x="2189409" y="3428998"/>
            <a:ext cx="8534936"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bg2">
                    <a:lumMod val="25000"/>
                  </a:schemeClr>
                </a:solidFill>
              </a:rPr>
              <a:t>result = </a:t>
            </a:r>
            <a:r>
              <a:rPr lang="en-US" sz="4000" b="1" err="1">
                <a:solidFill>
                  <a:schemeClr val="bg2">
                    <a:lumMod val="25000"/>
                  </a:schemeClr>
                </a:solidFill>
              </a:rPr>
              <a:t>addNumbers</a:t>
            </a:r>
            <a:r>
              <a:rPr lang="en-US" sz="4000" b="1">
                <a:solidFill>
                  <a:schemeClr val="bg2">
                    <a:lumMod val="25000"/>
                  </a:schemeClr>
                </a:solidFill>
              </a:rPr>
              <a:t> (5, 6)</a:t>
            </a:r>
          </a:p>
        </p:txBody>
      </p:sp>
    </p:spTree>
    <p:extLst>
      <p:ext uri="{BB962C8B-B14F-4D97-AF65-F5344CB8AC3E}">
        <p14:creationId xmlns:p14="http://schemas.microsoft.com/office/powerpoint/2010/main" val="22917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74ACB302-3DF7-5B77-0E45-C83DAB94FFD9}"/>
              </a:ext>
            </a:extLst>
          </p:cNvPr>
          <p:cNvSpPr>
            <a:spLocks noGrp="1"/>
          </p:cNvSpPr>
          <p:nvPr>
            <p:ph type="title"/>
          </p:nvPr>
        </p:nvSpPr>
        <p:spPr>
          <a:xfrm>
            <a:off x="1078100" y="156305"/>
            <a:ext cx="10026650" cy="1124202"/>
          </a:xfrm>
        </p:spPr>
        <p:txBody>
          <a:bodyPr wrap="square" anchor="ctr">
            <a:normAutofit/>
          </a:bodyPr>
          <a:lstStyle/>
          <a:p>
            <a:pPr algn="ctr"/>
            <a:r>
              <a:rPr lang="en-US"/>
              <a:t>Taking input</a:t>
            </a:r>
          </a:p>
        </p:txBody>
      </p:sp>
      <p:sp>
        <p:nvSpPr>
          <p:cNvPr id="12" name="Rectangle 11">
            <a:extLst>
              <a:ext uri="{FF2B5EF4-FFF2-40B4-BE49-F238E27FC236}">
                <a16:creationId xmlns:a16="http://schemas.microsoft.com/office/drawing/2014/main" id="{F883A8D1-ED1B-47A1-AA44-289C080E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2664"/>
            <a:ext cx="12192000" cy="4605336"/>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Content Placeholder 2">
            <a:extLst>
              <a:ext uri="{FF2B5EF4-FFF2-40B4-BE49-F238E27FC236}">
                <a16:creationId xmlns:a16="http://schemas.microsoft.com/office/drawing/2014/main" id="{736CB86B-02E6-7E6F-21E5-1DFDB4431642}"/>
              </a:ext>
            </a:extLst>
          </p:cNvPr>
          <p:cNvSpPr>
            <a:spLocks noGrp="1"/>
          </p:cNvSpPr>
          <p:nvPr>
            <p:ph idx="1"/>
          </p:nvPr>
        </p:nvSpPr>
        <p:spPr>
          <a:xfrm>
            <a:off x="2243057" y="1222620"/>
            <a:ext cx="8777169" cy="746090"/>
          </a:xfrm>
        </p:spPr>
        <p:txBody>
          <a:bodyPr vert="horz" lIns="91440" tIns="45720" rIns="91440" bIns="45720" rtlCol="0" anchor="t">
            <a:normAutofit/>
          </a:bodyPr>
          <a:lstStyle/>
          <a:p>
            <a:pPr marL="0" indent="0" defTabSz="777240">
              <a:spcBef>
                <a:spcPts val="850"/>
              </a:spcBef>
              <a:buNone/>
            </a:pPr>
            <a:r>
              <a:rPr lang="en-US" sz="2400" kern="1200" spc="43">
                <a:solidFill>
                  <a:srgbClr val="000000">
                    <a:alpha val="60000"/>
                  </a:srgbClr>
                </a:solidFill>
                <a:latin typeface="+mn-lt"/>
                <a:ea typeface="+mn-ea"/>
                <a:cs typeface="+mn-cs"/>
              </a:rPr>
              <a:t>We can take in user input by using the input function.</a:t>
            </a:r>
            <a:endParaRPr lang="en-US" sz="2400">
              <a:solidFill>
                <a:srgbClr val="000000">
                  <a:alpha val="60000"/>
                </a:srgbClr>
              </a:solidFill>
            </a:endParaRPr>
          </a:p>
        </p:txBody>
      </p:sp>
      <p:sp>
        <p:nvSpPr>
          <p:cNvPr id="5" name="TextBox 4">
            <a:extLst>
              <a:ext uri="{FF2B5EF4-FFF2-40B4-BE49-F238E27FC236}">
                <a16:creationId xmlns:a16="http://schemas.microsoft.com/office/drawing/2014/main" id="{CAFD8271-434D-576C-5DCB-CA986BE9011C}"/>
              </a:ext>
            </a:extLst>
          </p:cNvPr>
          <p:cNvSpPr txBox="1"/>
          <p:nvPr/>
        </p:nvSpPr>
        <p:spPr>
          <a:xfrm>
            <a:off x="1235480" y="2994953"/>
            <a:ext cx="10000429" cy="5632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7240">
              <a:spcAft>
                <a:spcPts val="600"/>
              </a:spcAft>
            </a:pPr>
            <a:r>
              <a:rPr lang="en-US" sz="3050" b="1" kern="1200" err="1">
                <a:solidFill>
                  <a:schemeClr val="bg2">
                    <a:lumMod val="25000"/>
                  </a:schemeClr>
                </a:solidFill>
                <a:latin typeface="+mn-lt"/>
                <a:ea typeface="+mn-ea"/>
                <a:cs typeface="+mn-cs"/>
              </a:rPr>
              <a:t>favoriteFruit</a:t>
            </a:r>
            <a:r>
              <a:rPr lang="en-US" sz="3050" b="1" kern="1200">
                <a:solidFill>
                  <a:schemeClr val="bg2">
                    <a:lumMod val="25000"/>
                  </a:schemeClr>
                </a:solidFill>
                <a:latin typeface="+mn-lt"/>
                <a:ea typeface="+mn-ea"/>
                <a:cs typeface="+mn-cs"/>
              </a:rPr>
              <a:t> = input("</a:t>
            </a:r>
            <a:r>
              <a:rPr lang="en-US" sz="3050" b="1">
                <a:solidFill>
                  <a:schemeClr val="bg2">
                    <a:lumMod val="25000"/>
                  </a:schemeClr>
                </a:solidFill>
              </a:rPr>
              <a:t>Type in</a:t>
            </a:r>
            <a:r>
              <a:rPr lang="en-US" sz="3050" b="1" kern="1200">
                <a:solidFill>
                  <a:schemeClr val="bg2">
                    <a:lumMod val="25000"/>
                  </a:schemeClr>
                </a:solidFill>
                <a:latin typeface="+mn-lt"/>
                <a:ea typeface="+mn-ea"/>
                <a:cs typeface="+mn-cs"/>
              </a:rPr>
              <a:t> your favorite fruit</a:t>
            </a:r>
            <a:r>
              <a:rPr lang="en-US" sz="3050" b="1">
                <a:solidFill>
                  <a:schemeClr val="bg2">
                    <a:lumMod val="25000"/>
                  </a:schemeClr>
                </a:solidFill>
              </a:rPr>
              <a:t>:")</a:t>
            </a:r>
          </a:p>
        </p:txBody>
      </p:sp>
      <p:sp>
        <p:nvSpPr>
          <p:cNvPr id="9" name="Content Placeholder 2">
            <a:extLst>
              <a:ext uri="{FF2B5EF4-FFF2-40B4-BE49-F238E27FC236}">
                <a16:creationId xmlns:a16="http://schemas.microsoft.com/office/drawing/2014/main" id="{77899572-F70A-A4F8-FA06-F821DBC16676}"/>
              </a:ext>
            </a:extLst>
          </p:cNvPr>
          <p:cNvSpPr txBox="1">
            <a:spLocks/>
          </p:cNvSpPr>
          <p:nvPr/>
        </p:nvSpPr>
        <p:spPr>
          <a:xfrm>
            <a:off x="1579795" y="4358626"/>
            <a:ext cx="9034746" cy="746090"/>
          </a:xfrm>
          <a:prstGeom prst="rect">
            <a:avLst/>
          </a:prstGeom>
        </p:spPr>
        <p:txBody>
          <a:bodyPr vert="horz" lIns="91440" tIns="45720" rIns="91440" bIns="45720" rtlCol="0" anchor="t">
            <a:normAutofit fontScale="92500"/>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2400" spc="43">
                <a:solidFill>
                  <a:srgbClr val="000000">
                    <a:alpha val="60000"/>
                  </a:srgbClr>
                </a:solidFill>
              </a:rPr>
              <a:t>The string we pass in will be printed before the user input is taken.</a:t>
            </a:r>
            <a:endParaRPr lang="en-US"/>
          </a:p>
        </p:txBody>
      </p:sp>
    </p:spTree>
    <p:extLst>
      <p:ext uri="{BB962C8B-B14F-4D97-AF65-F5344CB8AC3E}">
        <p14:creationId xmlns:p14="http://schemas.microsoft.com/office/powerpoint/2010/main" val="383068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27" name="Group 26">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9"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32" name="Rectangle 31">
            <a:extLst>
              <a:ext uri="{FF2B5EF4-FFF2-40B4-BE49-F238E27FC236}">
                <a16:creationId xmlns:a16="http://schemas.microsoft.com/office/drawing/2014/main" id="{44CA2EAD-E7C7-4F64-924A-52D34FD75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531BB-152B-243F-7454-647CD2F5A6A2}"/>
              </a:ext>
            </a:extLst>
          </p:cNvPr>
          <p:cNvSpPr>
            <a:spLocks noGrp="1"/>
          </p:cNvSpPr>
          <p:nvPr>
            <p:ph type="title"/>
          </p:nvPr>
        </p:nvSpPr>
        <p:spPr>
          <a:xfrm>
            <a:off x="4875975" y="1080000"/>
            <a:ext cx="6307200" cy="2185200"/>
          </a:xfrm>
        </p:spPr>
        <p:txBody>
          <a:bodyPr vert="horz" lIns="91440" tIns="45720" rIns="91440" bIns="45720" rtlCol="0" anchor="b" anchorCtr="0">
            <a:normAutofit/>
          </a:bodyPr>
          <a:lstStyle/>
          <a:p>
            <a:pPr algn="ctr"/>
            <a:r>
              <a:rPr lang="en-US" sz="4800"/>
              <a:t>Working with Libraries</a:t>
            </a:r>
          </a:p>
        </p:txBody>
      </p:sp>
      <p:sp>
        <p:nvSpPr>
          <p:cNvPr id="6" name="Content Placeholder 5">
            <a:extLst>
              <a:ext uri="{FF2B5EF4-FFF2-40B4-BE49-F238E27FC236}">
                <a16:creationId xmlns:a16="http://schemas.microsoft.com/office/drawing/2014/main" id="{6230799D-BF59-C122-BB46-6CAA0F2D059E}"/>
              </a:ext>
            </a:extLst>
          </p:cNvPr>
          <p:cNvSpPr>
            <a:spLocks noGrp="1"/>
          </p:cNvSpPr>
          <p:nvPr>
            <p:ph idx="1"/>
          </p:nvPr>
        </p:nvSpPr>
        <p:spPr>
          <a:xfrm>
            <a:off x="4875975" y="4068000"/>
            <a:ext cx="6307200" cy="1710500"/>
          </a:xfrm>
        </p:spPr>
        <p:txBody>
          <a:bodyPr vert="horz" lIns="91440" tIns="45720" rIns="91440" bIns="45720" rtlCol="0">
            <a:normAutofit/>
          </a:bodyPr>
          <a:lstStyle/>
          <a:p>
            <a:pPr marL="0" indent="0" algn="ctr">
              <a:lnSpc>
                <a:spcPct val="125000"/>
              </a:lnSpc>
              <a:buNone/>
            </a:pPr>
            <a:r>
              <a:rPr lang="en-US" sz="2400"/>
              <a:t>What libraries are most useful for a scientist?</a:t>
            </a:r>
          </a:p>
        </p:txBody>
      </p:sp>
      <p:pic>
        <p:nvPicPr>
          <p:cNvPr id="3" name="Picture 2" descr="Moving Question Mark - ClipArt | Clipart Panda - Free Clipart Images">
            <a:extLst>
              <a:ext uri="{FF2B5EF4-FFF2-40B4-BE49-F238E27FC236}">
                <a16:creationId xmlns:a16="http://schemas.microsoft.com/office/drawing/2014/main" id="{6AD2526D-9B66-9F54-EBBC-25F787E7D696}"/>
              </a:ext>
            </a:extLst>
          </p:cNvPr>
          <p:cNvPicPr>
            <a:picLocks noChangeAspect="1"/>
          </p:cNvPicPr>
          <p:nvPr/>
        </p:nvPicPr>
        <p:blipFill rotWithShape="1">
          <a:blip r:embed="rId2"/>
          <a:srcRect l="11965"/>
          <a:stretch/>
        </p:blipFill>
        <p:spPr>
          <a:xfrm>
            <a:off x="20" y="10"/>
            <a:ext cx="3863955" cy="6857989"/>
          </a:xfrm>
          <a:prstGeom prst="rect">
            <a:avLst/>
          </a:prstGeom>
        </p:spPr>
      </p:pic>
      <p:cxnSp>
        <p:nvCxnSpPr>
          <p:cNvPr id="34" name="Straight Connector 33">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9575"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78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Video 3" descr="Green Snake">
            <a:extLst>
              <a:ext uri="{FF2B5EF4-FFF2-40B4-BE49-F238E27FC236}">
                <a16:creationId xmlns:a16="http://schemas.microsoft.com/office/drawing/2014/main" id="{7EDC005F-F05D-3989-8AE6-8086C7D991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1"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 name="Title 1">
            <a:extLst>
              <a:ext uri="{FF2B5EF4-FFF2-40B4-BE49-F238E27FC236}">
                <a16:creationId xmlns:a16="http://schemas.microsoft.com/office/drawing/2014/main" id="{DDA5F8F5-CCD7-1331-D5AF-5CD43F3DE47F}"/>
              </a:ext>
            </a:extLst>
          </p:cNvPr>
          <p:cNvSpPr>
            <a:spLocks noGrp="1"/>
          </p:cNvSpPr>
          <p:nvPr>
            <p:ph type="ctrTitle"/>
          </p:nvPr>
        </p:nvSpPr>
        <p:spPr>
          <a:xfrm>
            <a:off x="1079510" y="771846"/>
            <a:ext cx="4748266" cy="1983546"/>
          </a:xfrm>
        </p:spPr>
        <p:txBody>
          <a:bodyPr anchor="ctr">
            <a:normAutofit/>
          </a:bodyPr>
          <a:lstStyle/>
          <a:p>
            <a:pPr>
              <a:lnSpc>
                <a:spcPct val="90000"/>
              </a:lnSpc>
            </a:pPr>
            <a:r>
              <a:rPr lang="en-US" sz="4400">
                <a:solidFill>
                  <a:srgbClr val="FFFFFF"/>
                </a:solidFill>
              </a:rPr>
              <a:t>Society of Physics Students</a:t>
            </a:r>
          </a:p>
        </p:txBody>
      </p:sp>
      <p:sp>
        <p:nvSpPr>
          <p:cNvPr id="3" name="Subtitle 2">
            <a:extLst>
              <a:ext uri="{FF2B5EF4-FFF2-40B4-BE49-F238E27FC236}">
                <a16:creationId xmlns:a16="http://schemas.microsoft.com/office/drawing/2014/main" id="{DA596066-A7F4-E038-EC26-89901BA7C3EC}"/>
              </a:ext>
            </a:extLst>
          </p:cNvPr>
          <p:cNvSpPr>
            <a:spLocks noGrp="1"/>
          </p:cNvSpPr>
          <p:nvPr>
            <p:ph type="subTitle" idx="1"/>
          </p:nvPr>
        </p:nvSpPr>
        <p:spPr>
          <a:xfrm>
            <a:off x="6654801" y="771846"/>
            <a:ext cx="4451347" cy="1332000"/>
          </a:xfrm>
        </p:spPr>
        <p:txBody>
          <a:bodyPr anchor="ctr">
            <a:normAutofit fontScale="92500"/>
          </a:bodyPr>
          <a:lstStyle/>
          <a:p>
            <a:r>
              <a:rPr lang="en-US" sz="4800">
                <a:solidFill>
                  <a:srgbClr val="FFFFFF"/>
                </a:solidFill>
              </a:rPr>
              <a:t> Intro to Python</a:t>
            </a:r>
            <a:endParaRPr lang="en-US" sz="4800">
              <a:solidFill>
                <a:srgbClr val="FFFFFF">
                  <a:alpha val="80000"/>
                </a:srgbClr>
              </a:solidFill>
            </a:endParaRPr>
          </a:p>
        </p:txBody>
      </p:sp>
      <p:sp>
        <p:nvSpPr>
          <p:cNvPr id="5" name="Subtitle 2">
            <a:extLst>
              <a:ext uri="{FF2B5EF4-FFF2-40B4-BE49-F238E27FC236}">
                <a16:creationId xmlns:a16="http://schemas.microsoft.com/office/drawing/2014/main" id="{0D2148A8-27D7-ACFB-532A-47FC8DFD5182}"/>
              </a:ext>
            </a:extLst>
          </p:cNvPr>
          <p:cNvSpPr txBox="1">
            <a:spLocks/>
          </p:cNvSpPr>
          <p:nvPr/>
        </p:nvSpPr>
        <p:spPr>
          <a:xfrm>
            <a:off x="875035" y="4564664"/>
            <a:ext cx="9905482" cy="1332000"/>
          </a:xfrm>
          <a:prstGeom prst="rect">
            <a:avLst/>
          </a:prstGeom>
        </p:spPr>
        <p:txBody>
          <a:bodyPr vert="horz" lIns="91440" tIns="45720" rIns="91440" bIns="45720" rtlCol="0" anchor="ctr">
            <a:normAutofit/>
          </a:bodyPr>
          <a:lstStyle>
            <a:lvl1pPr marL="0" indent="0" algn="ctr" defTabSz="914400" rtl="0" eaLnBrk="1" latinLnBrk="0" hangingPunct="1">
              <a:lnSpc>
                <a:spcPct val="125000"/>
              </a:lnSpc>
              <a:spcBef>
                <a:spcPts val="1000"/>
              </a:spcBef>
              <a:buClr>
                <a:schemeClr val="accent3"/>
              </a:buClr>
              <a:buFont typeface="Wingdings" panose="05000000000000000000" pitchFamily="2" charset="2"/>
              <a:buNone/>
              <a:defRPr sz="2400" i="0" kern="1200" spc="50" baseline="0">
                <a:solidFill>
                  <a:schemeClr val="tx1">
                    <a:alpha val="60000"/>
                  </a:schemeClr>
                </a:solidFill>
                <a:latin typeface="+mn-lt"/>
                <a:ea typeface="+mn-ea"/>
                <a:cs typeface="+mn-cs"/>
              </a:defRPr>
            </a:lvl1pPr>
            <a:lvl2pPr marL="457200" indent="0" algn="ctr"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914400" indent="0" algn="ctr" defTabSz="914400" rtl="0" eaLnBrk="1" latinLnBrk="0" hangingPunct="1">
              <a:lnSpc>
                <a:spcPct val="150000"/>
              </a:lnSpc>
              <a:spcBef>
                <a:spcPts val="500"/>
              </a:spcBef>
              <a:buClr>
                <a:schemeClr val="accent3"/>
              </a:buClr>
              <a:buFont typeface="Wingdings" panose="05000000000000000000" pitchFamily="2" charset="2"/>
              <a:buNone/>
              <a:defRPr sz="1800" kern="1200" spc="50">
                <a:solidFill>
                  <a:schemeClr val="tx1">
                    <a:alpha val="60000"/>
                  </a:schemeClr>
                </a:solidFill>
                <a:latin typeface="+mn-lt"/>
                <a:ea typeface="+mn-ea"/>
                <a:cs typeface="+mn-cs"/>
              </a:defRPr>
            </a:lvl3pPr>
            <a:lvl4pPr marL="1371600" indent="0" algn="ctr" defTabSz="914400" rtl="0" eaLnBrk="1" latinLnBrk="0" hangingPunct="1">
              <a:lnSpc>
                <a:spcPct val="150000"/>
              </a:lnSpc>
              <a:spcBef>
                <a:spcPts val="500"/>
              </a:spcBef>
              <a:buClr>
                <a:schemeClr val="accent3"/>
              </a:buClr>
              <a:buFontTx/>
              <a:buNone/>
              <a:defRPr sz="1600" b="0" i="1" kern="1200" spc="50" baseline="0">
                <a:solidFill>
                  <a:schemeClr val="tx1">
                    <a:alpha val="60000"/>
                  </a:schemeClr>
                </a:solidFill>
                <a:latin typeface="+mn-lt"/>
                <a:ea typeface="+mn-ea"/>
                <a:cs typeface="+mn-cs"/>
              </a:defRPr>
            </a:lvl4pPr>
            <a:lvl5pPr marL="1828800" indent="0" algn="ctr" defTabSz="914400" rtl="0" eaLnBrk="1" latinLnBrk="0" hangingPunct="1">
              <a:lnSpc>
                <a:spcPct val="150000"/>
              </a:lnSpc>
              <a:spcBef>
                <a:spcPts val="500"/>
              </a:spcBef>
              <a:buClr>
                <a:schemeClr val="accent3"/>
              </a:buClr>
              <a:buFont typeface="Wingdings" panose="05000000000000000000" pitchFamily="2" charset="2"/>
              <a:buNone/>
              <a:defRPr sz="1600" kern="1200" spc="5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800">
                <a:solidFill>
                  <a:srgbClr val="FFFFFF"/>
                </a:solidFill>
              </a:rPr>
              <a:t>October 20</a:t>
            </a:r>
            <a:r>
              <a:rPr lang="en-US" sz="4800" baseline="30000">
                <a:solidFill>
                  <a:srgbClr val="FFFFFF"/>
                </a:solidFill>
              </a:rPr>
              <a:t>th </a:t>
            </a:r>
            <a:r>
              <a:rPr lang="en-US" sz="4800">
                <a:solidFill>
                  <a:srgbClr val="FFFFFF"/>
                </a:solidFill>
              </a:rPr>
              <a:t>12:00PM </a:t>
            </a:r>
            <a:endParaRPr lang="en-US" sz="4800">
              <a:solidFill>
                <a:srgbClr val="FFFFFF">
                  <a:alpha val="80000"/>
                </a:srgbClr>
              </a:solidFill>
            </a:endParaRPr>
          </a:p>
        </p:txBody>
      </p:sp>
    </p:spTree>
    <p:extLst>
      <p:ext uri="{BB962C8B-B14F-4D97-AF65-F5344CB8AC3E}">
        <p14:creationId xmlns:p14="http://schemas.microsoft.com/office/powerpoint/2010/main" val="194158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27" name="Group 26">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9"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32" name="Rectangle 31">
            <a:extLst>
              <a:ext uri="{FF2B5EF4-FFF2-40B4-BE49-F238E27FC236}">
                <a16:creationId xmlns:a16="http://schemas.microsoft.com/office/drawing/2014/main" id="{44CA2EAD-E7C7-4F64-924A-52D34FD75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531BB-152B-243F-7454-647CD2F5A6A2}"/>
              </a:ext>
            </a:extLst>
          </p:cNvPr>
          <p:cNvSpPr>
            <a:spLocks noGrp="1"/>
          </p:cNvSpPr>
          <p:nvPr>
            <p:ph type="title"/>
          </p:nvPr>
        </p:nvSpPr>
        <p:spPr>
          <a:xfrm>
            <a:off x="4836391" y="1325"/>
            <a:ext cx="6307200" cy="2185200"/>
          </a:xfrm>
        </p:spPr>
        <p:txBody>
          <a:bodyPr vert="horz" lIns="91440" tIns="45720" rIns="91440" bIns="45720" rtlCol="0" anchor="b" anchorCtr="0">
            <a:normAutofit/>
          </a:bodyPr>
          <a:lstStyle/>
          <a:p>
            <a:pPr algn="ctr"/>
            <a:r>
              <a:rPr lang="en-US" sz="4800"/>
              <a:t>Working with Libraries</a:t>
            </a:r>
          </a:p>
        </p:txBody>
      </p:sp>
      <p:sp>
        <p:nvSpPr>
          <p:cNvPr id="6" name="Content Placeholder 5">
            <a:extLst>
              <a:ext uri="{FF2B5EF4-FFF2-40B4-BE49-F238E27FC236}">
                <a16:creationId xmlns:a16="http://schemas.microsoft.com/office/drawing/2014/main" id="{6230799D-BF59-C122-BB46-6CAA0F2D059E}"/>
              </a:ext>
            </a:extLst>
          </p:cNvPr>
          <p:cNvSpPr>
            <a:spLocks noGrp="1"/>
          </p:cNvSpPr>
          <p:nvPr>
            <p:ph idx="1"/>
          </p:nvPr>
        </p:nvSpPr>
        <p:spPr>
          <a:xfrm>
            <a:off x="4727533" y="2118468"/>
            <a:ext cx="6307200" cy="4036084"/>
          </a:xfrm>
        </p:spPr>
        <p:txBody>
          <a:bodyPr vert="horz" lIns="91440" tIns="45720" rIns="91440" bIns="45720" rtlCol="0" anchor="t">
            <a:normAutofit/>
          </a:bodyPr>
          <a:lstStyle/>
          <a:p>
            <a:pPr marL="0" indent="0" algn="ctr">
              <a:lnSpc>
                <a:spcPct val="125000"/>
              </a:lnSpc>
              <a:buNone/>
            </a:pPr>
            <a:r>
              <a:rPr lang="en-US" sz="2400"/>
              <a:t>What libraries are most useful for a scientist?</a:t>
            </a:r>
          </a:p>
          <a:p>
            <a:pPr marL="359410" indent="-359410">
              <a:lnSpc>
                <a:spcPct val="125000"/>
              </a:lnSpc>
            </a:pPr>
            <a:r>
              <a:rPr lang="en-US" sz="1400" err="1">
                <a:solidFill>
                  <a:schemeClr val="tx1"/>
                </a:solidFill>
                <a:latin typeface="Arial"/>
                <a:cs typeface="Arial"/>
              </a:rPr>
              <a:t>Numpy</a:t>
            </a:r>
            <a:r>
              <a:rPr lang="en-US" sz="1400">
                <a:solidFill>
                  <a:schemeClr val="tx1"/>
                </a:solidFill>
                <a:latin typeface="Arial"/>
                <a:cs typeface="Arial"/>
              </a:rPr>
              <a:t> (numerical and mathematical manipulation of data)</a:t>
            </a:r>
            <a:endParaRPr lang="en-US">
              <a:solidFill>
                <a:schemeClr val="tx1"/>
              </a:solidFill>
            </a:endParaRPr>
          </a:p>
          <a:p>
            <a:pPr marL="359410" indent="-359410">
              <a:lnSpc>
                <a:spcPct val="125000"/>
              </a:lnSpc>
            </a:pPr>
            <a:r>
              <a:rPr lang="en-US" sz="1400">
                <a:solidFill>
                  <a:schemeClr val="tx1"/>
                </a:solidFill>
                <a:latin typeface="Arial"/>
                <a:cs typeface="Arial"/>
              </a:rPr>
              <a:t>Matplotlib (Data Visualization and Ploting)</a:t>
            </a:r>
          </a:p>
          <a:p>
            <a:pPr marL="359410" indent="-359410">
              <a:lnSpc>
                <a:spcPct val="125000"/>
              </a:lnSpc>
            </a:pPr>
            <a:r>
              <a:rPr lang="en-US" sz="1400" err="1">
                <a:solidFill>
                  <a:schemeClr val="tx1"/>
                </a:solidFill>
                <a:latin typeface="Arial"/>
                <a:cs typeface="Arial"/>
              </a:rPr>
              <a:t>Simpy</a:t>
            </a:r>
            <a:r>
              <a:rPr lang="en-US" sz="1400">
                <a:solidFill>
                  <a:schemeClr val="tx1"/>
                </a:solidFill>
                <a:latin typeface="Arial"/>
                <a:cs typeface="Arial"/>
              </a:rPr>
              <a:t> (Symbolic Algebra)</a:t>
            </a:r>
          </a:p>
          <a:p>
            <a:pPr marL="359410" indent="-359410">
              <a:lnSpc>
                <a:spcPct val="125000"/>
              </a:lnSpc>
            </a:pPr>
            <a:r>
              <a:rPr lang="en-US" sz="1400">
                <a:solidFill>
                  <a:schemeClr val="tx1"/>
                </a:solidFill>
                <a:latin typeface="Arial"/>
                <a:cs typeface="Arial"/>
              </a:rPr>
              <a:t>Pandas (Database treatment)</a:t>
            </a:r>
          </a:p>
          <a:p>
            <a:pPr marL="359410" indent="-359410" algn="ctr">
              <a:lnSpc>
                <a:spcPct val="125000"/>
              </a:lnSpc>
            </a:pPr>
            <a:endParaRPr lang="en-US" sz="1400">
              <a:solidFill>
                <a:srgbClr val="000000">
                  <a:alpha val="60000"/>
                </a:srgbClr>
              </a:solidFill>
            </a:endParaRPr>
          </a:p>
        </p:txBody>
      </p:sp>
      <p:pic>
        <p:nvPicPr>
          <p:cNvPr id="3" name="Picture 2" descr="Moving Question Mark - ClipArt | Clipart Panda - Free Clipart Images">
            <a:extLst>
              <a:ext uri="{FF2B5EF4-FFF2-40B4-BE49-F238E27FC236}">
                <a16:creationId xmlns:a16="http://schemas.microsoft.com/office/drawing/2014/main" id="{6AD2526D-9B66-9F54-EBBC-25F787E7D696}"/>
              </a:ext>
            </a:extLst>
          </p:cNvPr>
          <p:cNvPicPr>
            <a:picLocks noChangeAspect="1"/>
          </p:cNvPicPr>
          <p:nvPr/>
        </p:nvPicPr>
        <p:blipFill rotWithShape="1">
          <a:blip r:embed="rId2"/>
          <a:srcRect l="11965"/>
          <a:stretch/>
        </p:blipFill>
        <p:spPr>
          <a:xfrm>
            <a:off x="20" y="10"/>
            <a:ext cx="3863955" cy="6857989"/>
          </a:xfrm>
          <a:prstGeom prst="rect">
            <a:avLst/>
          </a:prstGeom>
        </p:spPr>
      </p:pic>
      <p:cxnSp>
        <p:nvCxnSpPr>
          <p:cNvPr id="34" name="Straight Connector 33">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9575"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54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67DC2-DC46-C677-F3B2-84B532BC76A7}"/>
              </a:ext>
            </a:extLst>
          </p:cNvPr>
          <p:cNvSpPr>
            <a:spLocks noGrp="1"/>
          </p:cNvSpPr>
          <p:nvPr>
            <p:ph type="title"/>
          </p:nvPr>
        </p:nvSpPr>
        <p:spPr>
          <a:xfrm>
            <a:off x="1080001" y="1079500"/>
            <a:ext cx="3904750" cy="4689475"/>
          </a:xfrm>
        </p:spPr>
        <p:txBody>
          <a:bodyPr anchor="ctr">
            <a:normAutofit/>
          </a:bodyPr>
          <a:lstStyle/>
          <a:p>
            <a:pPr algn="ctr"/>
            <a:r>
              <a:rPr lang="en-US" sz="4800"/>
              <a:t>Why Coding as a Physicist is Important?</a:t>
            </a:r>
          </a:p>
        </p:txBody>
      </p:sp>
      <p:cxnSp>
        <p:nvCxnSpPr>
          <p:cNvPr id="17" name="Straight Connector 16">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blue and grey logo&#10;&#10;Description automatically generated">
            <a:extLst>
              <a:ext uri="{FF2B5EF4-FFF2-40B4-BE49-F238E27FC236}">
                <a16:creationId xmlns:a16="http://schemas.microsoft.com/office/drawing/2014/main" id="{76D59A98-FA8F-6C77-5404-3DBD8E38D100}"/>
              </a:ext>
            </a:extLst>
          </p:cNvPr>
          <p:cNvPicPr>
            <a:picLocks noGrp="1" noChangeAspect="1"/>
          </p:cNvPicPr>
          <p:nvPr>
            <p:ph idx="1"/>
          </p:nvPr>
        </p:nvPicPr>
        <p:blipFill>
          <a:blip r:embed="rId2"/>
          <a:stretch>
            <a:fillRect/>
          </a:stretch>
        </p:blipFill>
        <p:spPr>
          <a:xfrm>
            <a:off x="7156604" y="3470518"/>
            <a:ext cx="1568072" cy="1213445"/>
          </a:xfrm>
        </p:spPr>
      </p:pic>
      <p:pic>
        <p:nvPicPr>
          <p:cNvPr id="6" name="Picture 5" descr="A blue and yellow snake logo&#10;&#10;Description automatically generated">
            <a:extLst>
              <a:ext uri="{FF2B5EF4-FFF2-40B4-BE49-F238E27FC236}">
                <a16:creationId xmlns:a16="http://schemas.microsoft.com/office/drawing/2014/main" id="{EAD7159F-4271-AE18-1C7B-3E04DC996D2E}"/>
              </a:ext>
            </a:extLst>
          </p:cNvPr>
          <p:cNvPicPr>
            <a:picLocks noChangeAspect="1"/>
          </p:cNvPicPr>
          <p:nvPr/>
        </p:nvPicPr>
        <p:blipFill>
          <a:blip r:embed="rId3"/>
          <a:stretch>
            <a:fillRect/>
          </a:stretch>
        </p:blipFill>
        <p:spPr>
          <a:xfrm>
            <a:off x="6654799" y="2005900"/>
            <a:ext cx="1254935" cy="1248540"/>
          </a:xfrm>
          <a:prstGeom prst="rect">
            <a:avLst/>
          </a:prstGeom>
        </p:spPr>
      </p:pic>
      <p:pic>
        <p:nvPicPr>
          <p:cNvPr id="7" name="Picture 6" descr="A black text with colorful dots&#10;&#10;Description automatically generated">
            <a:extLst>
              <a:ext uri="{FF2B5EF4-FFF2-40B4-BE49-F238E27FC236}">
                <a16:creationId xmlns:a16="http://schemas.microsoft.com/office/drawing/2014/main" id="{4FC4EAAD-BA52-5DE6-2FC2-D94CCEDF26E4}"/>
              </a:ext>
            </a:extLst>
          </p:cNvPr>
          <p:cNvPicPr>
            <a:picLocks noChangeAspect="1"/>
          </p:cNvPicPr>
          <p:nvPr/>
        </p:nvPicPr>
        <p:blipFill>
          <a:blip r:embed="rId4"/>
          <a:stretch>
            <a:fillRect/>
          </a:stretch>
        </p:blipFill>
        <p:spPr>
          <a:xfrm>
            <a:off x="8987069" y="1948728"/>
            <a:ext cx="2275474" cy="1516982"/>
          </a:xfrm>
          <a:prstGeom prst="rect">
            <a:avLst/>
          </a:prstGeom>
        </p:spPr>
      </p:pic>
      <p:pic>
        <p:nvPicPr>
          <p:cNvPr id="8" name="Picture 7" descr="A purple and white logo&#10;&#10;Description automatically generated">
            <a:extLst>
              <a:ext uri="{FF2B5EF4-FFF2-40B4-BE49-F238E27FC236}">
                <a16:creationId xmlns:a16="http://schemas.microsoft.com/office/drawing/2014/main" id="{45F3F5B4-141F-3B8A-86AC-086EC1640741}"/>
              </a:ext>
            </a:extLst>
          </p:cNvPr>
          <p:cNvPicPr>
            <a:picLocks noChangeAspect="1"/>
          </p:cNvPicPr>
          <p:nvPr/>
        </p:nvPicPr>
        <p:blipFill>
          <a:blip r:embed="rId5"/>
          <a:stretch>
            <a:fillRect/>
          </a:stretch>
        </p:blipFill>
        <p:spPr>
          <a:xfrm>
            <a:off x="8019202" y="2221311"/>
            <a:ext cx="1228598" cy="1254935"/>
          </a:xfrm>
          <a:prstGeom prst="rect">
            <a:avLst/>
          </a:prstGeom>
        </p:spPr>
      </p:pic>
      <p:pic>
        <p:nvPicPr>
          <p:cNvPr id="9" name="Picture 8" descr="A blue hexagon with white letters and a white logo&#10;&#10;Description automatically generated">
            <a:extLst>
              <a:ext uri="{FF2B5EF4-FFF2-40B4-BE49-F238E27FC236}">
                <a16:creationId xmlns:a16="http://schemas.microsoft.com/office/drawing/2014/main" id="{801B9353-264F-E7A3-A848-A8C39873CA03}"/>
              </a:ext>
            </a:extLst>
          </p:cNvPr>
          <p:cNvPicPr>
            <a:picLocks noChangeAspect="1"/>
          </p:cNvPicPr>
          <p:nvPr/>
        </p:nvPicPr>
        <p:blipFill>
          <a:blip r:embed="rId6"/>
          <a:stretch>
            <a:fillRect/>
          </a:stretch>
        </p:blipFill>
        <p:spPr>
          <a:xfrm>
            <a:off x="8855386" y="3505215"/>
            <a:ext cx="1393201" cy="1393201"/>
          </a:xfrm>
          <a:prstGeom prst="rect">
            <a:avLst/>
          </a:prstGeom>
        </p:spPr>
      </p:pic>
      <p:pic>
        <p:nvPicPr>
          <p:cNvPr id="10" name="Picture 9" descr="A blue hexagon with white letter c&#10;&#10;Description automatically generated">
            <a:extLst>
              <a:ext uri="{FF2B5EF4-FFF2-40B4-BE49-F238E27FC236}">
                <a16:creationId xmlns:a16="http://schemas.microsoft.com/office/drawing/2014/main" id="{6232A296-52A4-EBA3-35AD-409E0A772B83}"/>
              </a:ext>
            </a:extLst>
          </p:cNvPr>
          <p:cNvPicPr>
            <a:picLocks noChangeAspect="1"/>
          </p:cNvPicPr>
          <p:nvPr/>
        </p:nvPicPr>
        <p:blipFill>
          <a:blip r:embed="rId7"/>
          <a:stretch>
            <a:fillRect/>
          </a:stretch>
        </p:blipFill>
        <p:spPr>
          <a:xfrm>
            <a:off x="10126122" y="2978485"/>
            <a:ext cx="1524884" cy="1524884"/>
          </a:xfrm>
          <a:prstGeom prst="rect">
            <a:avLst/>
          </a:prstGeom>
        </p:spPr>
      </p:pic>
    </p:spTree>
    <p:extLst>
      <p:ext uri="{BB962C8B-B14F-4D97-AF65-F5344CB8AC3E}">
        <p14:creationId xmlns:p14="http://schemas.microsoft.com/office/powerpoint/2010/main" val="176146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A4FB264F-1B96-8D09-886F-93EAB835D15F}"/>
              </a:ext>
            </a:extLst>
          </p:cNvPr>
          <p:cNvPicPr>
            <a:picLocks noGrp="1" noChangeAspect="1"/>
          </p:cNvPicPr>
          <p:nvPr>
            <p:ph idx="1"/>
          </p:nvPr>
        </p:nvPicPr>
        <p:blipFill rotWithShape="1">
          <a:blip r:embed="rId2"/>
          <a:srcRect t="21515" b="18486"/>
          <a:stretch/>
        </p:blipFill>
        <p:spPr>
          <a:xfrm>
            <a:off x="20" y="-4292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55269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D9F73-0CFD-5249-F63A-5F65C33E09D7}"/>
              </a:ext>
            </a:extLst>
          </p:cNvPr>
          <p:cNvSpPr>
            <a:spLocks noGrp="1"/>
          </p:cNvSpPr>
          <p:nvPr>
            <p:ph type="title"/>
          </p:nvPr>
        </p:nvSpPr>
        <p:spPr/>
        <p:txBody>
          <a:bodyPr/>
          <a:lstStyle/>
          <a:p>
            <a:endParaRPr lang="en-US"/>
          </a:p>
        </p:txBody>
      </p:sp>
      <p:pic>
        <p:nvPicPr>
          <p:cNvPr id="4" name="Content Placeholder 3" descr="A black text on a white background&#10;&#10;Description automatically generated">
            <a:extLst>
              <a:ext uri="{FF2B5EF4-FFF2-40B4-BE49-F238E27FC236}">
                <a16:creationId xmlns:a16="http://schemas.microsoft.com/office/drawing/2014/main" id="{76E746EA-BF82-DEA1-B1A7-70C68537E677}"/>
              </a:ext>
            </a:extLst>
          </p:cNvPr>
          <p:cNvPicPr>
            <a:picLocks noGrp="1" noChangeAspect="1"/>
          </p:cNvPicPr>
          <p:nvPr>
            <p:ph idx="1"/>
          </p:nvPr>
        </p:nvPicPr>
        <p:blipFill>
          <a:blip r:embed="rId2"/>
          <a:stretch>
            <a:fillRect/>
          </a:stretch>
        </p:blipFill>
        <p:spPr>
          <a:xfrm>
            <a:off x="4694" y="54188"/>
            <a:ext cx="12365060" cy="1615493"/>
          </a:xfrm>
        </p:spPr>
      </p:pic>
      <p:pic>
        <p:nvPicPr>
          <p:cNvPr id="5" name="Picture 4" descr="A close-up of a text&#10;&#10;Description automatically generated">
            <a:extLst>
              <a:ext uri="{FF2B5EF4-FFF2-40B4-BE49-F238E27FC236}">
                <a16:creationId xmlns:a16="http://schemas.microsoft.com/office/drawing/2014/main" id="{0D81BCC6-5043-DF9F-9714-8E6C6E4CCC04}"/>
              </a:ext>
            </a:extLst>
          </p:cNvPr>
          <p:cNvPicPr>
            <a:picLocks noChangeAspect="1"/>
          </p:cNvPicPr>
          <p:nvPr/>
        </p:nvPicPr>
        <p:blipFill>
          <a:blip r:embed="rId3"/>
          <a:stretch>
            <a:fillRect/>
          </a:stretch>
        </p:blipFill>
        <p:spPr>
          <a:xfrm>
            <a:off x="2147" y="1924203"/>
            <a:ext cx="12048185" cy="1453396"/>
          </a:xfrm>
          <a:prstGeom prst="rect">
            <a:avLst/>
          </a:prstGeom>
        </p:spPr>
      </p:pic>
      <p:sp>
        <p:nvSpPr>
          <p:cNvPr id="6" name="TextBox 5">
            <a:extLst>
              <a:ext uri="{FF2B5EF4-FFF2-40B4-BE49-F238E27FC236}">
                <a16:creationId xmlns:a16="http://schemas.microsoft.com/office/drawing/2014/main" id="{9576B1B5-4604-13A7-2501-8D30CA477824}"/>
              </a:ext>
            </a:extLst>
          </p:cNvPr>
          <p:cNvSpPr txBox="1"/>
          <p:nvPr/>
        </p:nvSpPr>
        <p:spPr>
          <a:xfrm>
            <a:off x="184598" y="3629696"/>
            <a:ext cx="72722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To which we can list of a series of famous physics simulation and </a:t>
            </a:r>
            <a:r>
              <a:rPr lang="en-US" b="1" err="1"/>
              <a:t>montecarlo</a:t>
            </a:r>
            <a:r>
              <a:rPr lang="en-US" b="1"/>
              <a:t> </a:t>
            </a:r>
            <a:r>
              <a:rPr lang="en-US" b="1" err="1"/>
              <a:t>softwares</a:t>
            </a:r>
            <a:endParaRPr lang="en-US" b="1"/>
          </a:p>
        </p:txBody>
      </p:sp>
      <p:sp>
        <p:nvSpPr>
          <p:cNvPr id="7" name="TextBox 6">
            <a:extLst>
              <a:ext uri="{FF2B5EF4-FFF2-40B4-BE49-F238E27FC236}">
                <a16:creationId xmlns:a16="http://schemas.microsoft.com/office/drawing/2014/main" id="{8561B65D-9CC5-B87A-B1A5-910F078DFB05}"/>
              </a:ext>
            </a:extLst>
          </p:cNvPr>
          <p:cNvSpPr txBox="1"/>
          <p:nvPr/>
        </p:nvSpPr>
        <p:spPr>
          <a:xfrm>
            <a:off x="742682" y="4477555"/>
            <a:ext cx="1032027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hlinkClick r:id="rId4"/>
              </a:rPr>
              <a:t>https://en.wikipedia.org/wiki/Geant4</a:t>
            </a:r>
            <a:r>
              <a:rPr lang="en-US"/>
              <a:t> </a:t>
            </a:r>
          </a:p>
          <a:p>
            <a:pPr marL="285750" indent="-285750">
              <a:buFont typeface="Arial"/>
              <a:buChar char="•"/>
            </a:pPr>
            <a:r>
              <a:rPr lang="en-US">
                <a:ea typeface="+mn-lt"/>
                <a:cs typeface="+mn-lt"/>
                <a:hlinkClick r:id="rId5"/>
              </a:rPr>
              <a:t>https://en.wikipedia.org/wiki/DelPhi</a:t>
            </a:r>
            <a:endParaRPr lang="en-US">
              <a:ea typeface="+mn-lt"/>
              <a:cs typeface="+mn-lt"/>
            </a:endParaRPr>
          </a:p>
          <a:p>
            <a:pPr marL="285750" indent="-285750">
              <a:buFont typeface="Arial"/>
              <a:buChar char="•"/>
            </a:pPr>
            <a:r>
              <a:rPr lang="en-US">
                <a:ea typeface="+mn-lt"/>
                <a:cs typeface="+mn-lt"/>
                <a:hlinkClick r:id="rId6"/>
              </a:rPr>
              <a:t>https://en.wikipedia.org/wiki/ROOT</a:t>
            </a:r>
            <a:endParaRPr lang="en-US">
              <a:ea typeface="+mn-lt"/>
              <a:cs typeface="+mn-lt"/>
            </a:endParaRPr>
          </a:p>
          <a:p>
            <a:pPr marL="285750" indent="-285750">
              <a:buFont typeface="Arial"/>
              <a:buChar char="•"/>
            </a:pPr>
            <a:r>
              <a:rPr lang="en-US">
                <a:ea typeface="+mn-lt"/>
                <a:cs typeface="+mn-lt"/>
                <a:hlinkClick r:id="rId7"/>
              </a:rPr>
              <a:t>https://en.wikipedia.org/wiki/WIEN2k</a:t>
            </a:r>
            <a:endParaRPr lang="en-US">
              <a:ea typeface="+mn-lt"/>
              <a:cs typeface="+mn-lt"/>
            </a:endParaRPr>
          </a:p>
          <a:p>
            <a:pPr marL="285750" indent="-285750">
              <a:buFont typeface="Arial"/>
              <a:buChar char="•"/>
            </a:pPr>
            <a:endParaRPr lang="en-US"/>
          </a:p>
        </p:txBody>
      </p:sp>
    </p:spTree>
    <p:extLst>
      <p:ext uri="{BB962C8B-B14F-4D97-AF65-F5344CB8AC3E}">
        <p14:creationId xmlns:p14="http://schemas.microsoft.com/office/powerpoint/2010/main" val="2655985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75EF-40F3-61AB-5A6A-99462DDE724C}"/>
              </a:ext>
            </a:extLst>
          </p:cNvPr>
          <p:cNvSpPr>
            <a:spLocks noGrp="1"/>
          </p:cNvSpPr>
          <p:nvPr>
            <p:ph type="title"/>
          </p:nvPr>
        </p:nvSpPr>
        <p:spPr>
          <a:xfrm>
            <a:off x="989400" y="-1810"/>
            <a:ext cx="10213200" cy="1112836"/>
          </a:xfrm>
        </p:spPr>
        <p:txBody>
          <a:bodyPr>
            <a:normAutofit/>
          </a:bodyPr>
          <a:lstStyle/>
          <a:p>
            <a:r>
              <a:rPr lang="en-US"/>
              <a:t>Gadget4 Simulation (Implemented in C++) And Data Analysis with (</a:t>
            </a:r>
            <a:r>
              <a:rPr lang="en-US">
                <a:ea typeface="+mj-lt"/>
                <a:cs typeface="+mj-lt"/>
              </a:rPr>
              <a:t>Python and Project </a:t>
            </a:r>
            <a:r>
              <a:rPr lang="en-US" err="1">
                <a:ea typeface="+mj-lt"/>
                <a:cs typeface="+mj-lt"/>
              </a:rPr>
              <a:t>yt</a:t>
            </a:r>
            <a:r>
              <a:rPr lang="en-US">
                <a:ea typeface="+mj-lt"/>
                <a:cs typeface="+mj-lt"/>
              </a:rPr>
              <a:t> library</a:t>
            </a:r>
            <a:r>
              <a:rPr lang="en-US"/>
              <a:t>)</a:t>
            </a:r>
          </a:p>
        </p:txBody>
      </p:sp>
      <p:pic>
        <p:nvPicPr>
          <p:cNvPr id="4" name="Content Placeholder 3" descr="A collage of images of a galaxy&#10;&#10;Description automatically generated">
            <a:extLst>
              <a:ext uri="{FF2B5EF4-FFF2-40B4-BE49-F238E27FC236}">
                <a16:creationId xmlns:a16="http://schemas.microsoft.com/office/drawing/2014/main" id="{412C917A-61AC-09E0-9EA3-DE7EC5E04A6F}"/>
              </a:ext>
            </a:extLst>
          </p:cNvPr>
          <p:cNvPicPr>
            <a:picLocks noGrp="1" noChangeAspect="1"/>
          </p:cNvPicPr>
          <p:nvPr>
            <p:ph idx="1"/>
          </p:nvPr>
        </p:nvPicPr>
        <p:blipFill>
          <a:blip r:embed="rId2"/>
          <a:stretch>
            <a:fillRect/>
          </a:stretch>
        </p:blipFill>
        <p:spPr>
          <a:xfrm>
            <a:off x="286287" y="1265541"/>
            <a:ext cx="11544300" cy="5589296"/>
          </a:xfrm>
        </p:spPr>
      </p:pic>
    </p:spTree>
    <p:extLst>
      <p:ext uri="{BB962C8B-B14F-4D97-AF65-F5344CB8AC3E}">
        <p14:creationId xmlns:p14="http://schemas.microsoft.com/office/powerpoint/2010/main" val="265916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2" name="Group 11">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7" name="Rectangle 16">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in front of a desk&#10;&#10;Description automatically generated">
            <a:extLst>
              <a:ext uri="{FF2B5EF4-FFF2-40B4-BE49-F238E27FC236}">
                <a16:creationId xmlns:a16="http://schemas.microsoft.com/office/drawing/2014/main" id="{288D0809-06C5-D043-74D1-A3EAC6D431A7}"/>
              </a:ext>
            </a:extLst>
          </p:cNvPr>
          <p:cNvPicPr>
            <a:picLocks noChangeAspect="1"/>
          </p:cNvPicPr>
          <p:nvPr/>
        </p:nvPicPr>
        <p:blipFill rotWithShape="1">
          <a:blip r:embed="rId2"/>
          <a:srcRect l="5611" r="8612"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ln>
            <a:solidFill>
              <a:schemeClr val="bg1"/>
            </a:solidFill>
          </a:ln>
        </p:spPr>
      </p:pic>
      <p:sp>
        <p:nvSpPr>
          <p:cNvPr id="19" name="Rectangle 18">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7000"/>
                </a:srgbClr>
              </a:gs>
              <a:gs pos="55000">
                <a:srgbClr val="000000">
                  <a:alpha val="37000"/>
                </a:srgbClr>
              </a:gs>
              <a:gs pos="25000">
                <a:srgbClr val="000000">
                  <a:alpha val="22000"/>
                </a:srgbClr>
              </a:gs>
              <a:gs pos="0">
                <a:srgbClr val="000000">
                  <a:alpha val="0"/>
                </a:srgbClr>
              </a:gs>
              <a:gs pos="100000">
                <a:srgbClr val="000000">
                  <a:alpha val="0"/>
                </a:srgbClr>
              </a:gs>
              <a:gs pos="75000">
                <a:srgbClr val="000000">
                  <a:alpha val="2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B1B2EF5-0A0F-7560-F147-B59229FECDF5}"/>
              </a:ext>
            </a:extLst>
          </p:cNvPr>
          <p:cNvSpPr>
            <a:spLocks noGrp="1"/>
          </p:cNvSpPr>
          <p:nvPr>
            <p:ph type="title"/>
          </p:nvPr>
        </p:nvSpPr>
        <p:spPr>
          <a:xfrm>
            <a:off x="1079510" y="2568575"/>
            <a:ext cx="4457690" cy="1720850"/>
          </a:xfrm>
        </p:spPr>
        <p:txBody>
          <a:bodyPr vert="horz" lIns="91440" tIns="45720" rIns="91440" bIns="45720" rtlCol="0" anchor="ctr" anchorCtr="0">
            <a:normAutofit/>
          </a:bodyPr>
          <a:lstStyle/>
          <a:p>
            <a:pPr algn="ctr">
              <a:lnSpc>
                <a:spcPct val="90000"/>
              </a:lnSpc>
            </a:pPr>
            <a:r>
              <a:rPr lang="en-US" sz="3400">
                <a:solidFill>
                  <a:srgbClr val="FFFFFF"/>
                </a:solidFill>
              </a:rPr>
              <a:t>This is a video that we recommend you guys can see in you spare time</a:t>
            </a:r>
          </a:p>
        </p:txBody>
      </p:sp>
      <p:sp>
        <p:nvSpPr>
          <p:cNvPr id="3" name="Content Placeholder 2">
            <a:extLst>
              <a:ext uri="{FF2B5EF4-FFF2-40B4-BE49-F238E27FC236}">
                <a16:creationId xmlns:a16="http://schemas.microsoft.com/office/drawing/2014/main" id="{C0C297F5-6955-AAED-9E7B-2B1B8EC974DD}"/>
              </a:ext>
            </a:extLst>
          </p:cNvPr>
          <p:cNvSpPr>
            <a:spLocks noGrp="1"/>
          </p:cNvSpPr>
          <p:nvPr>
            <p:ph idx="1"/>
          </p:nvPr>
        </p:nvSpPr>
        <p:spPr>
          <a:xfrm>
            <a:off x="7448998" y="196716"/>
            <a:ext cx="3957657" cy="540287"/>
          </a:xfrm>
          <a:solidFill>
            <a:schemeClr val="bg1"/>
          </a:solidFill>
          <a:ln>
            <a:solidFill>
              <a:schemeClr val="bg1"/>
            </a:solidFill>
          </a:ln>
        </p:spPr>
        <p:txBody>
          <a:bodyPr vert="horz" lIns="91440" tIns="45720" rIns="91440" bIns="45720" rtlCol="0" anchor="ctr">
            <a:normAutofit/>
          </a:bodyPr>
          <a:lstStyle/>
          <a:p>
            <a:pPr marL="0" indent="0" algn="ctr">
              <a:lnSpc>
                <a:spcPct val="125000"/>
              </a:lnSpc>
              <a:buNone/>
            </a:pPr>
            <a:r>
              <a:rPr lang="en-US" sz="2400">
                <a:solidFill>
                  <a:srgbClr val="FFFFFF">
                    <a:alpha val="80000"/>
                  </a:srgbClr>
                </a:solidFill>
                <a:hlinkClick r:id="rId3"/>
              </a:rPr>
              <a:t>Astrophysicist&amp;Coding</a:t>
            </a:r>
            <a:endParaRPr lang="en-US" sz="2400">
              <a:solidFill>
                <a:srgbClr val="FFFFFF">
                  <a:alpha val="80000"/>
                </a:srgbClr>
              </a:solidFill>
            </a:endParaRPr>
          </a:p>
        </p:txBody>
      </p:sp>
      <p:cxnSp>
        <p:nvCxnSpPr>
          <p:cNvPr id="21" name="Straight Connector 20">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21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604299-0008-9576-AA84-983EA1F08632}"/>
              </a:ext>
            </a:extLst>
          </p:cNvPr>
          <p:cNvSpPr>
            <a:spLocks noGrp="1"/>
          </p:cNvSpPr>
          <p:nvPr>
            <p:ph type="ctrTitle"/>
          </p:nvPr>
        </p:nvSpPr>
        <p:spPr>
          <a:xfrm>
            <a:off x="0" y="0"/>
            <a:ext cx="12192000" cy="914400"/>
          </a:xfrm>
        </p:spPr>
        <p:txBody>
          <a:bodyPr/>
          <a:lstStyle/>
          <a:p>
            <a:r>
              <a:rPr lang="en-US"/>
              <a:t>Who are we?</a:t>
            </a:r>
          </a:p>
        </p:txBody>
      </p:sp>
      <p:sp>
        <p:nvSpPr>
          <p:cNvPr id="14" name="TextBox 13">
            <a:extLst>
              <a:ext uri="{FF2B5EF4-FFF2-40B4-BE49-F238E27FC236}">
                <a16:creationId xmlns:a16="http://schemas.microsoft.com/office/drawing/2014/main" id="{BC7F4C6D-7B96-8C85-607C-E6660C7DB4B5}"/>
              </a:ext>
            </a:extLst>
          </p:cNvPr>
          <p:cNvSpPr txBox="1"/>
          <p:nvPr/>
        </p:nvSpPr>
        <p:spPr>
          <a:xfrm>
            <a:off x="195123" y="4416015"/>
            <a:ext cx="3281054" cy="1569660"/>
          </a:xfrm>
          <a:prstGeom prst="rect">
            <a:avLst/>
          </a:prstGeom>
          <a:noFill/>
        </p:spPr>
        <p:txBody>
          <a:bodyPr wrap="square" lIns="91440" tIns="45720" rIns="91440" bIns="45720" rtlCol="0" anchor="t">
            <a:spAutoFit/>
          </a:bodyPr>
          <a:lstStyle/>
          <a:p>
            <a:pPr algn="ctr"/>
            <a:r>
              <a:rPr lang="en-US" b="1"/>
              <a:t>Aldo Sanchez</a:t>
            </a:r>
          </a:p>
          <a:p>
            <a:r>
              <a:rPr lang="en-US"/>
              <a:t>Computer Science Senior</a:t>
            </a:r>
          </a:p>
          <a:p>
            <a:endParaRPr lang="en-US"/>
          </a:p>
          <a:p>
            <a:pPr marL="285750" indent="-285750">
              <a:buFont typeface="Calibri"/>
              <a:buChar char="-"/>
            </a:pPr>
            <a:r>
              <a:rPr lang="en-US" sz="1400"/>
              <a:t>Google ML Intern – Python</a:t>
            </a:r>
          </a:p>
          <a:p>
            <a:pPr marL="285750" indent="-285750">
              <a:buFont typeface="Calibri"/>
              <a:buChar char="-"/>
            </a:pPr>
            <a:r>
              <a:rPr lang="en-US" sz="1400"/>
              <a:t>Microsoft Intern</a:t>
            </a:r>
          </a:p>
          <a:p>
            <a:pPr marL="285750" indent="-285750">
              <a:buFont typeface="Calibri"/>
              <a:buChar char="-"/>
            </a:pPr>
            <a:r>
              <a:rPr lang="en-US" sz="1400"/>
              <a:t>MCA Foundation Intern</a:t>
            </a:r>
            <a:endParaRPr lang="en-US"/>
          </a:p>
        </p:txBody>
      </p:sp>
      <p:pic>
        <p:nvPicPr>
          <p:cNvPr id="16" name="Picture 15" descr="A person standing on a rock&#10;&#10;Description automatically generated">
            <a:extLst>
              <a:ext uri="{FF2B5EF4-FFF2-40B4-BE49-F238E27FC236}">
                <a16:creationId xmlns:a16="http://schemas.microsoft.com/office/drawing/2014/main" id="{94CF6A89-AA87-70F1-6437-15C3EBC40B41}"/>
              </a:ext>
            </a:extLst>
          </p:cNvPr>
          <p:cNvPicPr>
            <a:picLocks noChangeAspect="1"/>
          </p:cNvPicPr>
          <p:nvPr/>
        </p:nvPicPr>
        <p:blipFill>
          <a:blip r:embed="rId2"/>
          <a:stretch>
            <a:fillRect/>
          </a:stretch>
        </p:blipFill>
        <p:spPr>
          <a:xfrm>
            <a:off x="586754" y="914400"/>
            <a:ext cx="2497793" cy="3334512"/>
          </a:xfrm>
          <a:prstGeom prst="rect">
            <a:avLst/>
          </a:prstGeom>
        </p:spPr>
      </p:pic>
      <p:sp>
        <p:nvSpPr>
          <p:cNvPr id="19" name="TextBox 18">
            <a:extLst>
              <a:ext uri="{FF2B5EF4-FFF2-40B4-BE49-F238E27FC236}">
                <a16:creationId xmlns:a16="http://schemas.microsoft.com/office/drawing/2014/main" id="{00CBE1B6-BE6D-EC4C-D0C8-C857D609DB2B}"/>
              </a:ext>
            </a:extLst>
          </p:cNvPr>
          <p:cNvSpPr txBox="1"/>
          <p:nvPr/>
        </p:nvSpPr>
        <p:spPr>
          <a:xfrm>
            <a:off x="4460918" y="4416015"/>
            <a:ext cx="3281054" cy="1354217"/>
          </a:xfrm>
          <a:prstGeom prst="rect">
            <a:avLst/>
          </a:prstGeom>
          <a:noFill/>
        </p:spPr>
        <p:txBody>
          <a:bodyPr wrap="square" lIns="91440" tIns="45720" rIns="91440" bIns="45720" rtlCol="0" anchor="t">
            <a:spAutoFit/>
          </a:bodyPr>
          <a:lstStyle/>
          <a:p>
            <a:pPr algn="ctr"/>
            <a:r>
              <a:rPr lang="en-US" b="1"/>
              <a:t>Tadeo De La Rocha</a:t>
            </a:r>
          </a:p>
          <a:p>
            <a:r>
              <a:rPr lang="en-US"/>
              <a:t>Computer Science Junior</a:t>
            </a:r>
          </a:p>
          <a:p>
            <a:endParaRPr lang="en-US"/>
          </a:p>
          <a:p>
            <a:pPr marL="285750" indent="-285750">
              <a:buFont typeface="Calibri"/>
              <a:buChar char="-"/>
            </a:pPr>
            <a:r>
              <a:rPr lang="en-US" sz="1400"/>
              <a:t>Software Engineer Intern Google (x2)</a:t>
            </a:r>
            <a:endParaRPr lang="en-US"/>
          </a:p>
        </p:txBody>
      </p:sp>
      <p:sp>
        <p:nvSpPr>
          <p:cNvPr id="22" name="TextBox 21">
            <a:extLst>
              <a:ext uri="{FF2B5EF4-FFF2-40B4-BE49-F238E27FC236}">
                <a16:creationId xmlns:a16="http://schemas.microsoft.com/office/drawing/2014/main" id="{A2E7681D-6618-59C3-9793-E95C8B39B9AA}"/>
              </a:ext>
            </a:extLst>
          </p:cNvPr>
          <p:cNvSpPr txBox="1"/>
          <p:nvPr/>
        </p:nvSpPr>
        <p:spPr>
          <a:xfrm>
            <a:off x="8236856" y="4412284"/>
            <a:ext cx="3770911" cy="2215991"/>
          </a:xfrm>
          <a:prstGeom prst="rect">
            <a:avLst/>
          </a:prstGeom>
          <a:noFill/>
        </p:spPr>
        <p:txBody>
          <a:bodyPr wrap="square" lIns="91440" tIns="45720" rIns="91440" bIns="45720" rtlCol="0" anchor="t">
            <a:spAutoFit/>
          </a:bodyPr>
          <a:lstStyle/>
          <a:p>
            <a:pPr algn="ctr"/>
            <a:r>
              <a:rPr lang="en-US" b="1"/>
              <a:t>Byron Encinas Velazquez</a:t>
            </a:r>
          </a:p>
          <a:p>
            <a:r>
              <a:rPr lang="en-US"/>
              <a:t>Physics Graduate</a:t>
            </a:r>
          </a:p>
          <a:p>
            <a:endParaRPr lang="en-US"/>
          </a:p>
          <a:p>
            <a:pPr marL="285750" indent="-285750">
              <a:buFont typeface="Calibri"/>
              <a:buChar char="-"/>
            </a:pPr>
            <a:r>
              <a:rPr lang="en-US" sz="1400"/>
              <a:t>Scholarship with </a:t>
            </a:r>
            <a:r>
              <a:rPr lang="en-US" sz="1400" err="1"/>
              <a:t>Conacyt</a:t>
            </a:r>
            <a:r>
              <a:rPr lang="en-US" sz="1400"/>
              <a:t> for the development of materials fracture simulations </a:t>
            </a:r>
          </a:p>
          <a:p>
            <a:pPr marL="285750" indent="-285750">
              <a:buFont typeface="Calibri"/>
              <a:buChar char="-"/>
            </a:pPr>
            <a:r>
              <a:rPr lang="en-US" sz="1400"/>
              <a:t>National Physics Congress, Star Formation Data Analysis with Gadget-4</a:t>
            </a:r>
            <a:br>
              <a:rPr lang="en-US" sz="1400"/>
            </a:br>
            <a:endParaRPr lang="en-US" sz="1400"/>
          </a:p>
        </p:txBody>
      </p:sp>
      <p:pic>
        <p:nvPicPr>
          <p:cNvPr id="3" name="Picture 2" descr="A person with a beard and mustache&#10;&#10;Description automatically generated">
            <a:extLst>
              <a:ext uri="{FF2B5EF4-FFF2-40B4-BE49-F238E27FC236}">
                <a16:creationId xmlns:a16="http://schemas.microsoft.com/office/drawing/2014/main" id="{8723DED9-A2D0-2140-7564-9484DD4B32B6}"/>
              </a:ext>
            </a:extLst>
          </p:cNvPr>
          <p:cNvPicPr>
            <a:picLocks noChangeAspect="1"/>
          </p:cNvPicPr>
          <p:nvPr/>
        </p:nvPicPr>
        <p:blipFill>
          <a:blip r:embed="rId3"/>
          <a:stretch>
            <a:fillRect/>
          </a:stretch>
        </p:blipFill>
        <p:spPr>
          <a:xfrm>
            <a:off x="8920766" y="850961"/>
            <a:ext cx="2271486" cy="3395197"/>
          </a:xfrm>
          <a:prstGeom prst="rect">
            <a:avLst/>
          </a:prstGeom>
        </p:spPr>
      </p:pic>
      <p:pic>
        <p:nvPicPr>
          <p:cNvPr id="2" name="Picture 1" descr="A person with long curly hair smiling at camera&#10;&#10;Description automatically generated">
            <a:extLst>
              <a:ext uri="{FF2B5EF4-FFF2-40B4-BE49-F238E27FC236}">
                <a16:creationId xmlns:a16="http://schemas.microsoft.com/office/drawing/2014/main" id="{2EDDEB13-38EF-33A3-FE99-6BD2CF14A6E9}"/>
              </a:ext>
            </a:extLst>
          </p:cNvPr>
          <p:cNvPicPr>
            <a:picLocks noChangeAspect="1"/>
          </p:cNvPicPr>
          <p:nvPr/>
        </p:nvPicPr>
        <p:blipFill>
          <a:blip r:embed="rId4"/>
          <a:stretch>
            <a:fillRect/>
          </a:stretch>
        </p:blipFill>
        <p:spPr>
          <a:xfrm>
            <a:off x="4774532" y="848226"/>
            <a:ext cx="2652964" cy="3517232"/>
          </a:xfrm>
          <a:prstGeom prst="rect">
            <a:avLst/>
          </a:prstGeom>
        </p:spPr>
      </p:pic>
    </p:spTree>
    <p:extLst>
      <p:ext uri="{BB962C8B-B14F-4D97-AF65-F5344CB8AC3E}">
        <p14:creationId xmlns:p14="http://schemas.microsoft.com/office/powerpoint/2010/main" val="960839446"/>
      </p:ext>
    </p:extLst>
  </p:cSld>
  <p:clrMapOvr>
    <a:masterClrMapping/>
  </p:clrMapOvr>
</p:sld>
</file>

<file path=ppt/theme/theme1.xml><?xml version="1.0" encoding="utf-8"?>
<a:theme xmlns:a="http://schemas.openxmlformats.org/drawingml/2006/main" name="FrostyVTI">
  <a:themeElements>
    <a:clrScheme name="AnalogousFromDarkSeedLeftStep">
      <a:dk1>
        <a:srgbClr val="000000"/>
      </a:dk1>
      <a:lt1>
        <a:srgbClr val="FFFFFF"/>
      </a:lt1>
      <a:dk2>
        <a:srgbClr val="36371F"/>
      </a:dk2>
      <a:lt2>
        <a:srgbClr val="E8E2E4"/>
      </a:lt2>
      <a:accent1>
        <a:srgbClr val="20B789"/>
      </a:accent1>
      <a:accent2>
        <a:srgbClr val="14BA42"/>
      </a:accent2>
      <a:accent3>
        <a:srgbClr val="36B721"/>
      </a:accent3>
      <a:accent4>
        <a:srgbClr val="6CB313"/>
      </a:accent4>
      <a:accent5>
        <a:srgbClr val="A2A61D"/>
      </a:accent5>
      <a:accent6>
        <a:srgbClr val="D58B17"/>
      </a:accent6>
      <a:hlink>
        <a:srgbClr val="78892D"/>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1</Notes>
  <HiddenSlides>2</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FrostyVTI</vt:lpstr>
      <vt:lpstr>Society of Physics Students</vt:lpstr>
      <vt:lpstr>Society of Physics Students</vt:lpstr>
      <vt:lpstr>Society of Physics Students</vt:lpstr>
      <vt:lpstr>Why Coding as a Physicist is Important?</vt:lpstr>
      <vt:lpstr>PowerPoint Presentation</vt:lpstr>
      <vt:lpstr>PowerPoint Presentation</vt:lpstr>
      <vt:lpstr>Gadget4 Simulation (Implemented in C++) And Data Analysis with (Python and Project yt library)</vt:lpstr>
      <vt:lpstr>This is a video that we recommend you guys can see in you spare time</vt:lpstr>
      <vt:lpstr>Who are we?</vt:lpstr>
      <vt:lpstr>With no further ado...</vt:lpstr>
      <vt:lpstr>Outline</vt:lpstr>
      <vt:lpstr>Intro to Python Workshop</vt:lpstr>
      <vt:lpstr>What is Python?</vt:lpstr>
      <vt:lpstr>Getting started with Python</vt:lpstr>
      <vt:lpstr>What are Variables?</vt:lpstr>
      <vt:lpstr>Python Variable Naming Rules: </vt:lpstr>
      <vt:lpstr>Data Types in Python</vt:lpstr>
      <vt:lpstr>Data Type Examples</vt:lpstr>
      <vt:lpstr>Lists and indexing</vt:lpstr>
      <vt:lpstr>Variable Assignment:</vt:lpstr>
      <vt:lpstr>Using Variables:</vt:lpstr>
      <vt:lpstr>Data Type Conversion:</vt:lpstr>
      <vt:lpstr>Arithmetic in Python</vt:lpstr>
      <vt:lpstr>Conditionals </vt:lpstr>
      <vt:lpstr>Loops</vt:lpstr>
      <vt:lpstr>Defining a function</vt:lpstr>
      <vt:lpstr>Calling a Function</vt:lpstr>
      <vt:lpstr>Taking input</vt:lpstr>
      <vt:lpstr>Working with Libraries</vt:lpstr>
      <vt:lpstr>Working with Libraries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 Intro to Python</dc:title>
  <dc:creator>Sanchez, Aldo</dc:creator>
  <cp:revision>1</cp:revision>
  <dcterms:created xsi:type="dcterms:W3CDTF">2023-09-17T22:57:21Z</dcterms:created>
  <dcterms:modified xsi:type="dcterms:W3CDTF">2023-10-11T16:44:46Z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73649dc-6fee-4eb8-a128-734c3c842ea8_Enabled">
    <vt:lpwstr>true</vt:lpwstr>
  </property>
  <property fmtid="{D5CDD505-2E9C-101B-9397-08002B2CF9AE}" pid="3" name="MSIP_Label_b73649dc-6fee-4eb8-a128-734c3c842ea8_SetDate">
    <vt:lpwstr>2023-09-17T22:57:42Z</vt:lpwstr>
  </property>
  <property fmtid="{D5CDD505-2E9C-101B-9397-08002B2CF9AE}" pid="4" name="MSIP_Label_b73649dc-6fee-4eb8-a128-734c3c842ea8_Method">
    <vt:lpwstr>Standard</vt:lpwstr>
  </property>
  <property fmtid="{D5CDD505-2E9C-101B-9397-08002B2CF9AE}" pid="5" name="MSIP_Label_b73649dc-6fee-4eb8-a128-734c3c842ea8_Name">
    <vt:lpwstr>defa4170-0d19-0005-0004-bc88714345d2</vt:lpwstr>
  </property>
  <property fmtid="{D5CDD505-2E9C-101B-9397-08002B2CF9AE}" pid="6" name="MSIP_Label_b73649dc-6fee-4eb8-a128-734c3c842ea8_SiteId">
    <vt:lpwstr>857c21d2-1a16-43a4-90cf-d57f3fab9d2f</vt:lpwstr>
  </property>
  <property fmtid="{D5CDD505-2E9C-101B-9397-08002B2CF9AE}" pid="7" name="MSIP_Label_b73649dc-6fee-4eb8-a128-734c3c842ea8_ActionId">
    <vt:lpwstr>6c3cbad4-1261-4ce7-8147-bd2494b29ce2</vt:lpwstr>
  </property>
  <property fmtid="{D5CDD505-2E9C-101B-9397-08002B2CF9AE}" pid="8" name="MSIP_Label_b73649dc-6fee-4eb8-a128-734c3c842ea8_ContentBits">
    <vt:lpwstr>0</vt:lpwstr>
  </property>
</Properties>
</file>